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23"/>
  </p:notesMasterIdLst>
  <p:sldIdLst>
    <p:sldId id="256" r:id="rId3"/>
    <p:sldId id="258" r:id="rId4"/>
    <p:sldId id="286" r:id="rId5"/>
    <p:sldId id="272" r:id="rId6"/>
    <p:sldId id="273" r:id="rId7"/>
    <p:sldId id="262" r:id="rId8"/>
    <p:sldId id="282" r:id="rId9"/>
    <p:sldId id="274" r:id="rId10"/>
    <p:sldId id="266" r:id="rId11"/>
    <p:sldId id="271" r:id="rId12"/>
    <p:sldId id="275" r:id="rId13"/>
    <p:sldId id="280" r:id="rId14"/>
    <p:sldId id="283" r:id="rId15"/>
    <p:sldId id="276" r:id="rId16"/>
    <p:sldId id="278" r:id="rId17"/>
    <p:sldId id="279" r:id="rId18"/>
    <p:sldId id="268" r:id="rId19"/>
    <p:sldId id="281" r:id="rId20"/>
    <p:sldId id="285" r:id="rId21"/>
    <p:sldId id="270"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ostas Plataniotis" initials="" lastIdx="4" clrIdx="0"/>
  <p:cmAuthor id="1" name="Nicole Leske" initials="NL" lastIdx="8" clrIdx="1">
    <p:extLst>
      <p:ext uri="{19B8F6BF-5375-455C-9EA6-DF929625EA0E}">
        <p15:presenceInfo xmlns:p15="http://schemas.microsoft.com/office/powerpoint/2012/main" userId="S::n.leske@IEEE.ORG::a1a636c6-e283-4b17-a19b-b4667457a708" providerId="AD"/>
      </p:ext>
    </p:extLst>
  </p:cmAuthor>
  <p:cmAuthor id="2" name="Jessica Perry"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76"/>
  </p:normalViewPr>
  <p:slideViewPr>
    <p:cSldViewPr snapToGrid="0">
      <p:cViewPr varScale="1">
        <p:scale>
          <a:sx n="102" d="100"/>
          <a:sy n="102" d="100"/>
        </p:scale>
        <p:origin x="88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7T06:13:56.429"/>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122 522,'4'0,"3"0,5 0,3 0,3 0,2 0,0 0,-6 0,-6-3,-7-2,-8-2,-2-4,1-4,1-2,1-1,3-6,1 0,-2 2,0 3,0 1,-3 3,1 8,1 8,-3 4,1 5,2 4,-3 2,1 3,2 1,1 0,-2-3,-3-8,-7-18,-4-22,1-12,1-15,4-8,3-3,4 4,4 9,1 18,6 25,0 22,8 19,1 25,2 10,-2 8,-2 6,-5-2,-2-9,-2-9,-1-11,-1-20,-1-22,1-14,-1-12,1-6,-1-2,1 2,0 1,0 3,3 15,5 19,5 15,2 13,3 13,-2 5,-4-4,-3-7,-8-18,-2-28,-3-22,1-19,0-11,0-7,2 0,0 3,4 12,1 10,4 11,0 12,5 23,5 19,-2 11,0 8,-2 4,-4 1,0 0,-2-7,-3-8,-1-8,-2-11,-1-17,-5-15,0-12,-1-6,2-4,0-3,1-2,1 2,1 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5:36.274"/>
    </inkml:context>
    <inkml:brush xml:id="br0">
      <inkml:brushProperty name="width" value="0.35" units="cm"/>
      <inkml:brushProperty name="height" value="0.35" units="cm"/>
      <inkml:brushProperty name="color" value="#FFFFFF"/>
    </inkml:brush>
  </inkml:definitions>
  <inkml:trace contextRef="#ctx0" brushRef="#br0">1 1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6:37.421"/>
    </inkml:context>
    <inkml:brush xml:id="br0">
      <inkml:brushProperty name="width" value="0.35" units="cm"/>
      <inkml:brushProperty name="height" value="0.35" units="cm"/>
      <inkml:brushProperty name="color" value="#FFFFFF"/>
    </inkml:brush>
  </inkml:definitions>
  <inkml:trace contextRef="#ctx0" brushRef="#br0">1 1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6:38.925"/>
    </inkml:context>
    <inkml:brush xml:id="br0">
      <inkml:brushProperty name="width" value="0.35" units="cm"/>
      <inkml:brushProperty name="height" value="0.35" units="cm"/>
      <inkml:brushProperty name="color" value="#FFFFFF"/>
    </inkml:brush>
  </inkml:definitions>
  <inkml:trace contextRef="#ctx0" brushRef="#br0">1 4 24575,'0'-3'0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8:16.853"/>
    </inkml:context>
    <inkml:brush xml:id="br0">
      <inkml:brushProperty name="width" value="0.035" units="cm"/>
      <inkml:brushProperty name="height" value="0.035" units="cm"/>
      <inkml:brushProperty name="color" value="#FFFFFF"/>
    </inkml:brush>
  </inkml:definitions>
  <inkml:trace contextRef="#ctx0" brushRef="#br0">1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7:38.195"/>
    </inkml:context>
    <inkml:brush xml:id="br0">
      <inkml:brushProperty name="width" value="0.35" units="cm"/>
      <inkml:brushProperty name="height" value="0.35" units="cm"/>
      <inkml:brushProperty name="color" value="#FFFFFF"/>
    </inkml:brush>
  </inkml:definitions>
  <inkml:trace contextRef="#ctx0" brushRef="#br0">0 4 24575,'0'-3'0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7:38.845"/>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7:39.421"/>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7:40.194"/>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7:44.575"/>
    </inkml:context>
    <inkml:brush xml:id="br0">
      <inkml:brushProperty name="width" value="0.35" units="cm"/>
      <inkml:brushProperty name="height" value="0.35" units="cm"/>
      <inkml:brushProperty name="color" value="#FFFFFF"/>
    </inkml:brush>
  </inkml:definitions>
  <inkml:trace contextRef="#ctx0" brushRef="#br0">0 4 24575,'0'-4'0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7:45.489"/>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7T06:13:42.136"/>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60 784,'0'-6,"0"-6,-6-2,-1-4,1-3,0-4,2-3,2-2,0-1,2 0,0-1,0 0,0 0,1 1,-6 5,-2 12,0 14,1 13,8 8,3 12,0 6,0 1,-1 4,4 0,1-2,-2-3,-1-3,-2-2,-7-12,-9-31,-1-30,0-24,4-27,2-15,8 0,10 8,2 15,4 16,5 19,-1 23,1 21,1 10,3 21,-3 16,-1 10,2 13,-4 10,1 3,-4 8,1 1,-3-5,-4-12,1-12,-1-22,-8-17,-9-23,-4-32,-6-21,1-6,2-3,3 3,4 8,2 17,3 31,6 37,8 25,1 17,-1 2,-4-7,-2-10,-3-9,-2-30,-12-49,-10-52,-1-27,3-17,5-8,3 8,5 14,3 17,1 18,2 27,-1 28,1 22,0 17,0 10,-1 11,0 4,0 0,0-2,0-3,0-7</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7:59.986"/>
    </inkml:context>
    <inkml:brush xml:id="br0">
      <inkml:brushProperty name="width" value="0.05" units="cm"/>
      <inkml:brushProperty name="height" value="0.05" units="cm"/>
      <inkml:brushProperty name="color" value="#FFFFFF"/>
    </inkml:brush>
  </inkml:definitions>
  <inkml:trace contextRef="#ctx0" brushRef="#br0">0 1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8:01.023"/>
    </inkml:context>
    <inkml:brush xml:id="br0">
      <inkml:brushProperty name="width" value="0.05" units="cm"/>
      <inkml:brushProperty name="height" value="0.05" units="cm"/>
      <inkml:brushProperty name="color" value="#FFFFFF"/>
    </inkml:brush>
  </inkml:definitions>
  <inkml:trace contextRef="#ctx0" brushRef="#br0">0 1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8:26.840"/>
    </inkml:context>
    <inkml:brush xml:id="br0">
      <inkml:brushProperty name="width" value="0.035" units="cm"/>
      <inkml:brushProperty name="height" value="0.035" units="cm"/>
      <inkml:brushProperty name="color" value="#FFFFFF"/>
    </inkml:brush>
  </inkml:definitions>
  <inkml:trace contextRef="#ctx0" brushRef="#br0">1 1 24575,'0'0'-8191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8:27.912"/>
    </inkml:context>
    <inkml:brush xml:id="br0">
      <inkml:brushProperty name="width" value="0.035" units="cm"/>
      <inkml:brushProperty name="height" value="0.035" units="cm"/>
      <inkml:brushProperty name="color" value="#FFFFFF"/>
    </inkml:brush>
  </inkml:definitions>
  <inkml:trace contextRef="#ctx0" brushRef="#br0">0 0 24575,'2'0'0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8:28.951"/>
    </inkml:context>
    <inkml:brush xml:id="br0">
      <inkml:brushProperty name="width" value="0.035" units="cm"/>
      <inkml:brushProperty name="height" value="0.035" units="cm"/>
      <inkml:brushProperty name="color" value="#FFFFFF"/>
    </inkml:brush>
  </inkml:definitions>
  <inkml:trace contextRef="#ctx0" brushRef="#br0">1 0 24575,'0'0'-8191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8:29.541"/>
    </inkml:context>
    <inkml:brush xml:id="br0">
      <inkml:brushProperty name="width" value="0.035" units="cm"/>
      <inkml:brushProperty name="height" value="0.035" units="cm"/>
      <inkml:brushProperty name="color" value="#FFFFFF"/>
    </inkml:brush>
  </inkml:definitions>
  <inkml:trace contextRef="#ctx0" brushRef="#br0">0 0 24575,'0'0'-8191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8:30.127"/>
    </inkml:context>
    <inkml:brush xml:id="br0">
      <inkml:brushProperty name="width" value="0.035" units="cm"/>
      <inkml:brushProperty name="height" value="0.035" units="cm"/>
      <inkml:brushProperty name="color" value="#FFFFFF"/>
    </inkml:brush>
  </inkml:definitions>
  <inkml:trace contextRef="#ctx0" brushRef="#br0">0 1 24575,'0'0'-8191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8:30.812"/>
    </inkml:context>
    <inkml:brush xml:id="br0">
      <inkml:brushProperty name="width" value="0.035" units="cm"/>
      <inkml:brushProperty name="height" value="0.035" units="cm"/>
      <inkml:brushProperty name="color" value="#FFFFFF"/>
    </inkml:brush>
  </inkml:definitions>
  <inkml:trace contextRef="#ctx0" brushRef="#br0">0 1 24575,'0'0'-8191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8:31.553"/>
    </inkml:context>
    <inkml:brush xml:id="br0">
      <inkml:brushProperty name="width" value="0.035" units="cm"/>
      <inkml:brushProperty name="height" value="0.035" units="cm"/>
      <inkml:brushProperty name="color" value="#FFFFFF"/>
    </inkml:brush>
  </inkml:definitions>
  <inkml:trace contextRef="#ctx0" brushRef="#br0">1 1 24575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8:41.855"/>
    </inkml:context>
    <inkml:brush xml:id="br0">
      <inkml:brushProperty name="width" value="0.035" units="cm"/>
      <inkml:brushProperty name="height" value="0.035" units="cm"/>
      <inkml:brushProperty name="color" value="#FFFFFF"/>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7T06:13:43.032"/>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1516 136,'-5'0,"-8"0,-11-5,-18-1,-12-1,-13 2,-11 1,-7 2,-1 1,5 0,10 1,12 1,11-1,8 0,6 0,3 1,-3-1,-7 0,-7 0,-11-6,0-1,-2 0,5-4,7 0,6 2,6 2,3 3,2-4,2 1,0 0,0 2,0-4,6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8:42.461"/>
    </inkml:context>
    <inkml:brush xml:id="br0">
      <inkml:brushProperty name="width" value="0.035" units="cm"/>
      <inkml:brushProperty name="height" value="0.035" units="cm"/>
      <inkml:brushProperty name="color" value="#FFFFFF"/>
    </inkml:brush>
  </inkml:definitions>
  <inkml:trace contextRef="#ctx0" brushRef="#br0">0 0 24575,'0'0'-8191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8:43.649"/>
    </inkml:context>
    <inkml:brush xml:id="br0">
      <inkml:brushProperty name="width" value="0.035" units="cm"/>
      <inkml:brushProperty name="height" value="0.035" units="cm"/>
      <inkml:brushProperty name="color" value="#FFFFFF"/>
    </inkml:brush>
  </inkml:definitions>
  <inkml:trace contextRef="#ctx0" brushRef="#br0">167 14 24575,'68'-1'0,"72"2"0,-140-1 0,0 0 0,0 0 0,1 0 0,-1 0 0,0 0 0,0 0 0,1 0 0,-1 0 0,0 0 0,0 0 0,0 0 0,1 0 0,-1 0 0,0 0 0,0 0 0,1 0 0,-1 0 0,0 0 0,0 0 0,0 0 0,1 0 0,-1 0 0,0 0 0,0 0 0,0 0 0,1 1 0,-1-1 0,0 0 0,0 0 0,0 0 0,0 0 0,1 1 0,-1-1 0,0 0 0,0 0 0,0 0 0,0 0 0,0 1 0,0-1 0,1 0 0,-1 0 0,0 1 0,0-1 0,0 0 0,0 0 0,0 0 0,0 1 0,0-1 0,0 0 0,0 0 0,0 1 0,0-1 0,0 0 0,0 0 0,0 0 0,-1 1 0,1-1 0,0 0 0,0 0 0,0 0 0,0 1 0,0-1 0,-1 0 0,-12 11 0,-16 3 0,-1-2 0,-1-1 0,-51 12 0,45-14 0,5 0 0,-82 20 0,102-29 0,15-6 0,20-10 0,111-49 128,-43 22-1621,-73 34-5333</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8:45.464"/>
    </inkml:context>
    <inkml:brush xml:id="br0">
      <inkml:brushProperty name="width" value="0.035" units="cm"/>
      <inkml:brushProperty name="height" value="0.035" units="cm"/>
      <inkml:brushProperty name="color" value="#FFFFFF"/>
    </inkml:brush>
  </inkml:definitions>
  <inkml:trace contextRef="#ctx0" brushRef="#br0">0 83 24575,'0'-2'0,"2"-2"0,1-3 0,-1-3 0,2 0 0,3 0 0,1 1 0,-1-1 0,2 2 0,0 1 0,-1 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8:46.930"/>
    </inkml:context>
    <inkml:brush xml:id="br0">
      <inkml:brushProperty name="width" value="0.035" units="cm"/>
      <inkml:brushProperty name="height" value="0.035" units="cm"/>
      <inkml:brushProperty name="color" value="#FFFFFF"/>
    </inkml:brush>
  </inkml:definitions>
  <inkml:trace contextRef="#ctx0" brushRef="#br0">0 1 24575,'0'0'-8191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8:47.675"/>
    </inkml:context>
    <inkml:brush xml:id="br0">
      <inkml:brushProperty name="width" value="0.035" units="cm"/>
      <inkml:brushProperty name="height" value="0.035" units="cm"/>
      <inkml:brushProperty name="color" value="#FFFFFF"/>
    </inkml:brush>
  </inkml:definitions>
  <inkml:trace contextRef="#ctx0" brushRef="#br0">1 1 24575,'0'0'-8191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8:48.154"/>
    </inkml:context>
    <inkml:brush xml:id="br0">
      <inkml:brushProperty name="width" value="0.035" units="cm"/>
      <inkml:brushProperty name="height" value="0.035" units="cm"/>
      <inkml:brushProperty name="color" value="#FFFFFF"/>
    </inkml:brush>
  </inkml:definitions>
  <inkml:trace contextRef="#ctx0" brushRef="#br0">1 0 24575,'0'3'0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8:48.762"/>
    </inkml:context>
    <inkml:brush xml:id="br0">
      <inkml:brushProperty name="width" value="0.035" units="cm"/>
      <inkml:brushProperty name="height" value="0.035" units="cm"/>
      <inkml:brushProperty name="color" value="#FFFFFF"/>
    </inkml:brush>
  </inkml:definitions>
  <inkml:trace contextRef="#ctx0" brushRef="#br0">1 1 24575,'0'0'-8191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8:49.210"/>
    </inkml:context>
    <inkml:brush xml:id="br0">
      <inkml:brushProperty name="width" value="0.035" units="cm"/>
      <inkml:brushProperty name="height" value="0.035" units="cm"/>
      <inkml:brushProperty name="color" value="#FFFFFF"/>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7T06:14:09.631"/>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152 172,'-4'0,"0"-3,-3-1,-1-4,-2-3,0-3,3-3,1-2,3-1,1 0,2 0,0-1,0 8,0 12,1 13,3 14,0 10,4 5,0-1,-1-3,-2-6,-2-4,-1-3,-4-10,-6-20,-1-15,1-15,-2-5,2-1,1 2,5 12,7 21,3 18,2 17,1 14,1 13,-2 4,-2 2,-2-3,-3-7,-1-10,-9-18,-5-20,-5-23,-2-16,-2-11,3-8,5-1,4 5,3 8,4 9,1 6,2 14,-1 20,1 16,0 17,0 12,-1 5,0-2,-3-9,-4-12,-2-16,1-13,2-8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7T06:14:10.115"/>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8,'0'-3,"0"-2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4:12.396"/>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0 355 0,'415'-355'0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5:04.746"/>
    </inkml:context>
    <inkml:brush xml:id="br0">
      <inkml:brushProperty name="width" value="0.35" units="cm"/>
      <inkml:brushProperty name="height" value="0.35" units="cm"/>
      <inkml:brushProperty name="color" value="#FFFFFF"/>
    </inkml:brush>
  </inkml:definitions>
  <inkml:trace contextRef="#ctx0" brushRef="#br0">1 594 24575,'0'5'0,"1"0"0,0 0 0,0 0 0,0 0 0,1 0 0,0 0 0,0 0 0,0-1 0,0 1 0,4 5 0,-3-7 0,0-1 0,-1 1 0,1 0 0,0-1 0,0 0 0,0 1 0,1-1 0,-1 0 0,0-1 0,1 1 0,-1-1 0,1 1 0,0-1 0,4 1 0,6 0 0,-1 0 0,1-1 0,0 0 0,0-1 0,26-3 0,68-19 0,-108 22 0,1 1 0,-1-1 0,0 0 0,0 0 0,1 0 0,-1 0 0,0 0 0,0 0 0,1 0 0,-1-1 0,0 1 0,1 0 0,-1 0 0,0 0 0,0 0 0,1 0 0,-1 0 0,0 0 0,0-1 0,0 1 0,1 0 0,-1 0 0,0 0 0,0 0 0,0-1 0,1 1 0,-1 0 0,0 0 0,0-1 0,0 1 0,0 0 0,0 0 0,0-1 0,1 1 0,-1 0 0,0 0 0,0-1 0,0 1 0,-11-6 0,-19-3 0,29 9 0,0 0 0,0 0 0,1 0 0,-1 0 0,0-1 0,0 1 0,0 0 0,1 0 0,-1-1 0,0 1 0,0 0 0,1-1 0,-1 1 0,0-1 0,1 1 0,-1-1 0,0 1 0,1-1 0,-1 1 0,1-1 0,-1 0 0,1 0 0,0 1 0,0-1 0,0 1 0,0-1 0,0 1 0,0-1 0,1 1 0,-1-1 0,0 1 0,0-1 0,0 1 0,1 0 0,-1-1 0,0 1 0,1-1 0,-1 1 0,0 0 0,1-1 0,-1 1 0,1 0 0,-1 0 0,0-1 0,2 1 0,36-19 0,-31 17 0,36-16 0,87-38 0,-129 56 0,-1 0 0,1 0 0,-1 0 0,0-1 0,1 1 0,-1 0 0,1 0 0,-1 0 0,1-1 0,-1 1 0,0 0 0,1 0 0,-1-1 0,0 1 0,1 0 0,-1-1 0,0 1 0,1 0 0,-1-1 0,0 1 0,0-1 0,0 1 0,1 0 0,-1-1 0,0 1 0,0-1 0,0 0 0,-10-4 0,-25 3 0,-166 13 0,25-1 0,247-34 0,86-21 0,36-9 0,-179 52 0,-9 1 0,0 0 0,0 0 0,-1 0 0,1-1 0,8-3 0,-15 4 0,0 0 0,0 0 0,0 1 0,0-1 0,0 0 0,-1 1 0,1 0 0,0-1 0,-3 1 0,-232-11 0,211 8 0,27 3 0,-1 0 0,0 0 0,0 0 0,0 0 0,0 0 0,0 0 0,0 0 0,0 0 0,0 0 0,0 0 0,0 0 0,0 0 0,0-1 0,0 1 0,0 0 0,0 0 0,0 0 0,0 0 0,0 0 0,0 0 0,0 0 0,0 0 0,0 0 0,0 0 0,0-1 0,0 1 0,0 0 0,0 0 0,0 0 0,0 0 0,0 0 0,0 0 0,0 0 0,0 0 0,0 0 0,0 0 0,0-1 0,0 1 0,0 0 0,0 0 0,0 0 0,0 0 0,0 0 0,0 0 0,0 0 0,0 0 0,-1 0 0,1 0 0,0 0 0,0 0 0,0 0 0,0 0 0,0 0 0,0 0 0,0 0 0,0 0 0,0 0 0,0 0 0,0 0 0,-1 0 0,1 0 0,0 0 0,0 0 0,0 0 0,0 0 0,11-5 0,18-1 0,5 1 0,-18 4 0,1-1 0,-1-1 0,0-1 0,-1 0 0,23-9 0,-36 12 0,1 0 0,-1-1 0,0 0 0,1 1 0,-1-1 0,0 0 0,0 0 0,0 0 0,0-1 0,0 1 0,-1 0 0,1-1 0,-1 1 0,0-1 0,1 1 0,-1-1 0,0 0 0,0 1 0,0-5 0,1-4 0,-1-1 0,0 1 0,-2-20 0,1-2 0,1 18 0,5-56 0,-6 83 0,-1 0 0,3 21 0,-1 1 0,-5 3 0,4-36 0,0-1 0,0 1 0,0-1 0,0 1 0,0-1 0,0 1 0,0 0 0,-1-1 0,1 1 0,0-1 0,0 1 0,0-1 0,-1 1 0,1-1 0,0 1 0,-1-1 0,1 0 0,0 1 0,-1-1 0,1 1 0,0-1 0,-1 0 0,1 1 0,-1-1 0,1 0 0,-1 1 0,1-1 0,-1 0 0,1 0 0,-1 0 0,1 1 0,-1-1 0,1 0 0,-1 0 0,1 0 0,-1 0 0,1 0 0,-1 0 0,0 0 0,1 0 0,-1 0 0,1 0 0,-1 0 0,1 0 0,-1-1 0,1 1 0,-1 0 0,1 0 0,-1-1 0,1 1 0,-1 0 0,1 0 0,-1-1 0,1 1 0,0 0 0,-1-1 0,1 1 0,-1-1 0,1 1 0,0-1 0,-1 1 0,1-1 0,-9-11 0,0-1 0,1 1 0,0-1 0,1-1 0,0 1 0,1-1 0,1 0 0,-4-17 0,1 7 0,-20-43 0,20 55-1365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5:08.062"/>
    </inkml:context>
    <inkml:brush xml:id="br0">
      <inkml:brushProperty name="width" value="0.35" units="cm"/>
      <inkml:brushProperty name="height" value="0.35" units="cm"/>
      <inkml:brushProperty name="color" value="#FFFFFF"/>
    </inkml:brush>
  </inkml:definitions>
  <inkml:trace contextRef="#ctx0" brushRef="#br0">491 242 24575,'-5'0'0,"1"1"0,0 0 0,-1 0 0,1 1 0,0-1 0,0 1 0,-8 4 0,-14 6 0,7-6 0,5-2 0,-1 1 0,1-2 0,-30 3 0,40-5 0,0-1 0,0-1 0,0 1 0,0 0 0,0-1 0,0 0 0,0 0 0,0 0 0,0 0 0,0-1 0,0 0 0,1 0 0,-1 0 0,1 0 0,-1 0 0,1 0 0,0-1 0,0 0 0,-4-4 0,1-1 0,0 0 0,1 0 0,0-1 0,1 0 0,-1 0 0,2-1 0,-1 1 0,1-1 0,1 1 0,0-1 0,-2-15 0,2-4 0,1 1 0,4-51 0,-5 102 0,-1 0 0,-8 26 0,8-39 0,0-1 0,0 1 0,-1-1 0,0 0 0,-1-1 0,1 1 0,-2-1 0,-8 11 0,15-19 0,-1 0 0,0-1 0,0 1 0,0 0 0,0 0 0,0 0 0,0 0 0,0-1 0,0 1 0,0 0 0,0 0 0,0 0 0,0 0 0,0-1 0,0 1 0,0 0 0,0 0 0,0 0 0,0 0 0,0-1 0,0 1 0,0 0 0,0 0 0,0 0 0,-1 0 0,1 0 0,0-1 0,0 1 0,0 0 0,0 0 0,0 0 0,0 0 0,0 0 0,-1 0 0,1-1 0,0 1 0,0 0 0,0 0 0,0 0 0,0 0 0,-1 0 0,1 0 0,0 0 0,0 0 0,0 0 0,0 0 0,-1 0 0,1 0 0,0 0 0,0 0 0,0 0 0,0 0 0,-1 0 0,1 0 0,0 0 0,0 0 0,0 0 0,0 0 0,-1 0 0,1 0 0,0 0 0,0 0 0,0 1 0,0-1 0,0 0 0,-1 0 0,1 0 0,1-15 0,10-31 0,-10 43 0,0 0 0,0 0 0,0 0 0,0 1 0,0-1 0,1 0 0,-1 1 0,1-1 0,0 1 0,0 0 0,0-1 0,0 1 0,3-2 0,-5 3 0,1 1 0,-1 0 0,0 0 0,0 0 0,1 0 0,-1 0 0,0 0 0,1 0 0,-1 0 0,0 0 0,0 0 0,1 0 0,-1 0 0,0 0 0,1 0 0,-1 0 0,0 1 0,0-1 0,1 0 0,-1 0 0,0 0 0,0 0 0,1 0 0,-1 1 0,0-1 0,0 0 0,0 0 0,1 0 0,-1 1 0,0-1 0,0 0 0,0 0 0,0 1 0,1-1 0,-1 0 0,0 0 0,0 1 0,0-1 0,0 0 0,0 0 0,0 1 0,0-1 0,0 0 0,0 1 0,0-1 0,0 0 0,0 0 0,0 1 0,0-1 0,0 0 0,0 1 0,0-1 0,0 0 0,0 0 0,-1 1 0,1-1 0,0 0 0,-4 20 0,0-9 0,-1-1 0,-1 0 0,0 0 0,0 0 0,0-1 0,-10 11 0,-53 48 0,68-67 0,0 0 0,0 0 0,-1 0 0,1 0 0,0 0 0,-1 0 0,1 0 0,0 0 0,-1-1 0,1 1 0,-1 0 0,1-1 0,-1 1 0,0-1 0,1 0 0,-3 1 0,3-2 0,1 1 0,-1 0 0,0 0 0,1 0 0,-1-1 0,0 1 0,1 0 0,-1-1 0,0 1 0,1-1 0,-1 1 0,0-1 0,1 1 0,-1-1 0,1 1 0,-1-1 0,1 1 0,-1-1 0,1 0 0,0 1 0,-1-1 0,1 0 0,0 1 0,-1-2 0,0-1 0,0 0 0,1-1 0,-1 1 0,1-1 0,0 1 0,0-1 0,0 1 0,0-1 0,0 1 0,1 0 0,0-1 0,-1 1 0,3-5 0,48-95 0,-21 48 0,-30 54 0,0 0 0,0 1 0,0-1 0,0 1 0,0-1 0,1 1 0,-1-1 0,0 0 0,0 1 0,1-1 0,-1 1 0,0-1 0,1 1 0,-1 0 0,1-1 0,-1 1 0,1-1 0,-1 1 0,1 0 0,-1-1 0,1 1 0,-1 0 0,1-1 0,-1 1 0,1 0 0,0-1 0,3 16 0,-7 28 0,-2-23-195,0 0 0,-1-1 0,-2 0 0,1 0 0,-2-1 0,-14 24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6:15:25.853"/>
    </inkml:context>
    <inkml:brush xml:id="br0">
      <inkml:brushProperty name="width" value="0.35" units="cm"/>
      <inkml:brushProperty name="height" value="0.35" units="cm"/>
      <inkml:brushProperty name="color" value="#FFFFFF"/>
    </inkml:brush>
  </inkml:definitions>
  <inkml:trace contextRef="#ctx0" brushRef="#br0">490 202 24575,'-3'-4'0,"0"0"0,0-1 0,0 1 0,1 0 0,0-1 0,0 0 0,0 1 0,1-1 0,-1 0 0,0-5 0,-6-52 0,7 52 0,1-7 0,-2-16 0,2 31 0,0 1 0,0-1 0,-1 1 0,1 0 0,0-1 0,-1 1 0,1 0 0,-1-1 0,1 1 0,-1 0 0,0-1 0,0 1 0,0 0 0,1 0 0,-1 0 0,-2-2 0,3 3 0,-1 0 0,0 0 0,0 0 0,0 0 0,1 0 0,-1 0 0,0 0 0,0 0 0,0 0 0,1 0 0,-1 0 0,0 1 0,0-1 0,0 0 0,1 1 0,-1-1 0,0 0 0,1 1 0,-1-1 0,0 1 0,1-1 0,-1 1 0,0-1 0,1 1 0,-1-1 0,1 1 0,-1 0 0,0 1 0,-17 21 0,17-21 0,-6 10 0,0 1 0,-8 24 0,12-29 0,0 1 0,0-1 0,-1 1 0,0-1 0,-1 0 0,0-1 0,0 1 0,-1-1 0,-10 11 0,12-15 0,0 0 0,0-1 0,-1 0 0,1 0 0,0 0 0,-1-1 0,1 0 0,-1 1 0,0-2 0,1 1 0,-1 0 0,0-1 0,1 0 0,-1 0 0,0 0 0,1-1 0,-1 1 0,-7-3 0,3 0 0,-1 1 0,1-2 0,0 1 0,0-1 0,1-1 0,-1 1 0,-15-13 0,-10-19 0,30 30 0,-1 1 0,0-1 0,0 1 0,0 0 0,0 0 0,-1 1 0,0-1 0,-8-4 0,13 9 0,0 0 0,0 0 0,0-1 0,0 1 0,0 0 0,0 0 0,0 0 0,-1 0 0,1 0 0,0 1 0,0-1 0,0 0 0,0 0 0,1 1 0,-1-1 0,0 0 0,0 1 0,0-1 0,0 1 0,0-1 0,0 1 0,0 0 0,1-1 0,-1 1 0,0 0 0,1-1 0,-1 1 0,0 0 0,1 0 0,-1 0 0,1 0 0,-1-1 0,1 1 0,-1 2 0,-13 37 0,12-34 0,-3 12-1365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ieee.org/membership/join/emember-countries.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fb7fa27113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fb7fa27113_0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g2fb7fa27113_0_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8" name="Google Shape;49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2ca17f01db3_3_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9" name="Google Shape;509;g2ca17f01db3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14" name="Google Shape;41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ffb20f6693_2_4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4" name="Google Shape;464;g2ffb20f6693_2_4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ffb20f6693_2_3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2ffb20f6693_2_3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162" name="Google Shape;162;g2ffb20f6693_2_3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a:extLst>
            <a:ext uri="{FF2B5EF4-FFF2-40B4-BE49-F238E27FC236}">
              <a16:creationId xmlns:a16="http://schemas.microsoft.com/office/drawing/2014/main" id="{8ED9C03F-4CB7-02A6-CE5D-537C0C74AA8C}"/>
            </a:ext>
          </a:extLst>
        </p:cNvPr>
        <p:cNvGrpSpPr/>
        <p:nvPr/>
      </p:nvGrpSpPr>
      <p:grpSpPr>
        <a:xfrm>
          <a:off x="0" y="0"/>
          <a:ext cx="0" cy="0"/>
          <a:chOff x="0" y="0"/>
          <a:chExt cx="0" cy="0"/>
        </a:xfrm>
      </p:grpSpPr>
      <p:sp>
        <p:nvSpPr>
          <p:cNvPr id="209" name="Google Shape;209;g3000f0a040a_0_46:notes">
            <a:extLst>
              <a:ext uri="{FF2B5EF4-FFF2-40B4-BE49-F238E27FC236}">
                <a16:creationId xmlns:a16="http://schemas.microsoft.com/office/drawing/2014/main" id="{BBE3266B-B103-9D80-B63B-56BDFFFA413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3000f0a040a_0_46:notes">
            <a:extLst>
              <a:ext uri="{FF2B5EF4-FFF2-40B4-BE49-F238E27FC236}">
                <a16:creationId xmlns:a16="http://schemas.microsoft.com/office/drawing/2014/main" id="{CA44E546-5260-F592-2E1B-9C5A9E41382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11" name="Google Shape;211;g3000f0a040a_0_46:notes">
            <a:extLst>
              <a:ext uri="{FF2B5EF4-FFF2-40B4-BE49-F238E27FC236}">
                <a16:creationId xmlns:a16="http://schemas.microsoft.com/office/drawing/2014/main" id="{2513F48D-E922-792A-703A-437A57FF2C14}"/>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28445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ffb20f6693_2_238:notes"/>
          <p:cNvSpPr txBox="1">
            <a:spLocks noGrp="1"/>
          </p:cNvSpPr>
          <p:nvPr>
            <p:ph type="sldNum" idx="12"/>
          </p:nvPr>
        </p:nvSpPr>
        <p:spPr>
          <a:xfrm>
            <a:off x="3884613" y="8685213"/>
            <a:ext cx="2971800" cy="458700"/>
          </a:xfrm>
          <a:prstGeom prst="rect">
            <a:avLst/>
          </a:prstGeom>
          <a:noFill/>
          <a:ln>
            <a:noFill/>
          </a:ln>
        </p:spPr>
        <p:txBody>
          <a:bodyPr spcFirstLastPara="1" wrap="square" lIns="88825" tIns="44400" rIns="88825" bIns="444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
        <p:nvSpPr>
          <p:cNvPr id="279" name="Google Shape;279;g2ffb20f6693_2_238:notes"/>
          <p:cNvSpPr>
            <a:spLocks noGrp="1" noRot="1" noChangeAspect="1"/>
          </p:cNvSpPr>
          <p:nvPr>
            <p:ph type="sldImg" idx="2"/>
          </p:nvPr>
        </p:nvSpPr>
        <p:spPr>
          <a:xfrm>
            <a:off x="430213" y="708025"/>
            <a:ext cx="6218237" cy="34972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0" name="Google Shape;280;g2ffb20f6693_2_238:notes"/>
          <p:cNvSpPr txBox="1">
            <a:spLocks noGrp="1"/>
          </p:cNvSpPr>
          <p:nvPr>
            <p:ph type="body" idx="1"/>
          </p:nvPr>
        </p:nvSpPr>
        <p:spPr>
          <a:xfrm>
            <a:off x="941462" y="4446224"/>
            <a:ext cx="5191200" cy="4215600"/>
          </a:xfrm>
          <a:prstGeom prst="rect">
            <a:avLst/>
          </a:prstGeom>
          <a:noFill/>
          <a:ln>
            <a:noFill/>
          </a:ln>
        </p:spPr>
        <p:txBody>
          <a:bodyPr spcFirstLastPara="1" wrap="square" lIns="88825" tIns="44400" rIns="88825" bIns="44400" anchor="t" anchorCtr="0">
            <a:noAutofit/>
          </a:bodyPr>
          <a:lstStyle/>
          <a:p>
            <a:pPr marL="0" marR="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0bc6a45acc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0bc6a45acc_0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5" name="Google Shape;305;g30bc6a45acc_0_1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310215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fb7fa27113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fb7fa27113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g2fb7fa27113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13:notes"/>
          <p:cNvSpPr txBox="1">
            <a:spLocks noGrp="1"/>
          </p:cNvSpPr>
          <p:nvPr>
            <p:ph type="sldNum" idx="12"/>
          </p:nvPr>
        </p:nvSpPr>
        <p:spPr>
          <a:xfrm>
            <a:off x="3884613" y="8685213"/>
            <a:ext cx="2971800" cy="458700"/>
          </a:xfrm>
          <a:prstGeom prst="rect">
            <a:avLst/>
          </a:prstGeom>
          <a:noFill/>
          <a:ln>
            <a:noFill/>
          </a:ln>
        </p:spPr>
        <p:txBody>
          <a:bodyPr spcFirstLastPara="1" wrap="square" lIns="88825" tIns="44400" rIns="88825" bIns="444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
        <p:nvSpPr>
          <p:cNvPr id="460" name="Google Shape;460;p13:notes"/>
          <p:cNvSpPr>
            <a:spLocks noGrp="1" noRot="1" noChangeAspect="1"/>
          </p:cNvSpPr>
          <p:nvPr>
            <p:ph type="sldImg" idx="2"/>
          </p:nvPr>
        </p:nvSpPr>
        <p:spPr>
          <a:xfrm>
            <a:off x="430213" y="708025"/>
            <a:ext cx="6218237" cy="34972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1" name="Google Shape;461;p13:notes"/>
          <p:cNvSpPr txBox="1">
            <a:spLocks noGrp="1"/>
          </p:cNvSpPr>
          <p:nvPr>
            <p:ph type="body" idx="1"/>
          </p:nvPr>
        </p:nvSpPr>
        <p:spPr>
          <a:xfrm>
            <a:off x="941462" y="4446224"/>
            <a:ext cx="5191200" cy="4215600"/>
          </a:xfrm>
          <a:prstGeom prst="rect">
            <a:avLst/>
          </a:prstGeom>
          <a:noFill/>
          <a:ln>
            <a:noFill/>
          </a:ln>
        </p:spPr>
        <p:txBody>
          <a:bodyPr spcFirstLastPara="1" wrap="square" lIns="88825" tIns="44400" rIns="88825" bIns="44400" anchor="t" anchorCtr="0">
            <a:noAutofit/>
          </a:bodyPr>
          <a:lstStyle/>
          <a:p>
            <a:pPr marL="0" marR="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4:notes"/>
          <p:cNvSpPr txBox="1">
            <a:spLocks noGrp="1"/>
          </p:cNvSpPr>
          <p:nvPr>
            <p:ph type="sldNum" idx="12"/>
          </p:nvPr>
        </p:nvSpPr>
        <p:spPr>
          <a:xfrm>
            <a:off x="3884613" y="8685213"/>
            <a:ext cx="2971800" cy="458787"/>
          </a:xfrm>
          <a:prstGeom prst="rect">
            <a:avLst/>
          </a:prstGeom>
          <a:noFill/>
          <a:ln>
            <a:noFill/>
          </a:ln>
        </p:spPr>
        <p:txBody>
          <a:bodyPr spcFirstLastPara="1" wrap="square" lIns="88825" tIns="44400" rIns="88825" bIns="444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
        <p:nvSpPr>
          <p:cNvPr id="469" name="Google Shape;469;p14:notes"/>
          <p:cNvSpPr>
            <a:spLocks noGrp="1" noRot="1" noChangeAspect="1"/>
          </p:cNvSpPr>
          <p:nvPr>
            <p:ph type="sldImg" idx="2"/>
          </p:nvPr>
        </p:nvSpPr>
        <p:spPr>
          <a:xfrm>
            <a:off x="430213" y="708025"/>
            <a:ext cx="6218237" cy="34972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0" name="Google Shape;470;p14:notes"/>
          <p:cNvSpPr txBox="1">
            <a:spLocks noGrp="1"/>
          </p:cNvSpPr>
          <p:nvPr>
            <p:ph type="body" idx="1"/>
          </p:nvPr>
        </p:nvSpPr>
        <p:spPr>
          <a:xfrm>
            <a:off x="941462" y="4446224"/>
            <a:ext cx="5191084" cy="4215551"/>
          </a:xfrm>
          <a:prstGeom prst="rect">
            <a:avLst/>
          </a:prstGeom>
          <a:noFill/>
          <a:ln>
            <a:noFill/>
          </a:ln>
        </p:spPr>
        <p:txBody>
          <a:bodyPr spcFirstLastPara="1" wrap="square" lIns="88825" tIns="44400" rIns="88825" bIns="444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0" name="Google Shape;48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https://www.ieee.org/membership/join/emember-countries.html</a:t>
            </a:r>
            <a:r>
              <a:rPr lang="en"/>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Option 1" type="title">
  <p:cSld name="TITLE">
    <p:spTree>
      <p:nvGrpSpPr>
        <p:cNvPr id="1" name="Shape 12"/>
        <p:cNvGrpSpPr/>
        <p:nvPr/>
      </p:nvGrpSpPr>
      <p:grpSpPr>
        <a:xfrm>
          <a:off x="0" y="0"/>
          <a:ext cx="0" cy="0"/>
          <a:chOff x="0" y="0"/>
          <a:chExt cx="0" cy="0"/>
        </a:xfrm>
      </p:grpSpPr>
      <p:pic>
        <p:nvPicPr>
          <p:cNvPr id="13" name="Google Shape;13;p2" descr="A close up of a sign&#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 name="Google Shape;14;p2"/>
          <p:cNvSpPr txBox="1">
            <a:spLocks noGrp="1"/>
          </p:cNvSpPr>
          <p:nvPr>
            <p:ph type="ctrTitle"/>
          </p:nvPr>
        </p:nvSpPr>
        <p:spPr>
          <a:xfrm>
            <a:off x="858078" y="2823746"/>
            <a:ext cx="5801139" cy="82232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lt1"/>
              </a:buClr>
              <a:buSzPts val="4400"/>
              <a:buFont typeface="Calibri"/>
              <a:buNone/>
              <a:defRPr sz="44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2"/>
          <p:cNvSpPr txBox="1">
            <a:spLocks noGrp="1"/>
          </p:cNvSpPr>
          <p:nvPr>
            <p:ph type="subTitle" idx="1"/>
          </p:nvPr>
        </p:nvSpPr>
        <p:spPr>
          <a:xfrm>
            <a:off x="858078" y="3945833"/>
            <a:ext cx="5801139" cy="7265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200"/>
              <a:buFont typeface="Arial"/>
              <a:buNone/>
              <a:defRPr sz="2200" b="0" i="1" u="none" strike="noStrike" cap="none">
                <a:solidFill>
                  <a:schemeClr val="lt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ullet Slide 2 Col – Lg Graphic">
  <p:cSld name="Bullet Slide 2 Col – Lg Graphic">
    <p:spTree>
      <p:nvGrpSpPr>
        <p:cNvPr id="1" name="Shape 58"/>
        <p:cNvGrpSpPr/>
        <p:nvPr/>
      </p:nvGrpSpPr>
      <p:grpSpPr>
        <a:xfrm>
          <a:off x="0" y="0"/>
          <a:ext cx="0" cy="0"/>
          <a:chOff x="0" y="0"/>
          <a:chExt cx="0" cy="0"/>
        </a:xfrm>
      </p:grpSpPr>
      <p:sp>
        <p:nvSpPr>
          <p:cNvPr id="59" name="Google Shape;59;p11"/>
          <p:cNvSpPr txBox="1">
            <a:spLocks noGrp="1"/>
          </p:cNvSpPr>
          <p:nvPr>
            <p:ph type="title"/>
          </p:nvPr>
        </p:nvSpPr>
        <p:spPr>
          <a:xfrm>
            <a:off x="838200" y="318305"/>
            <a:ext cx="9667240" cy="55558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11"/>
          <p:cNvSpPr txBox="1">
            <a:spLocks noGrp="1"/>
          </p:cNvSpPr>
          <p:nvPr>
            <p:ph type="body" idx="1"/>
          </p:nvPr>
        </p:nvSpPr>
        <p:spPr>
          <a:xfrm>
            <a:off x="838200" y="1001715"/>
            <a:ext cx="9667240" cy="32358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accent2"/>
              </a:buClr>
              <a:buSzPts val="2400"/>
              <a:buFont typeface="Arial"/>
              <a:buNone/>
              <a:defRPr sz="2400" b="0" i="1" u="none" strike="noStrike" cap="none">
                <a:solidFill>
                  <a:schemeClr val="accent2"/>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11"/>
          <p:cNvSpPr txBox="1">
            <a:spLocks noGrp="1"/>
          </p:cNvSpPr>
          <p:nvPr>
            <p:ph type="sldNum" idx="12"/>
          </p:nvPr>
        </p:nvSpPr>
        <p:spPr>
          <a:xfrm>
            <a:off x="-109330" y="6492875"/>
            <a:ext cx="8481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11"/>
          <p:cNvSpPr txBox="1">
            <a:spLocks noGrp="1"/>
          </p:cNvSpPr>
          <p:nvPr>
            <p:ph type="body" idx="2"/>
          </p:nvPr>
        </p:nvSpPr>
        <p:spPr>
          <a:xfrm>
            <a:off x="868018" y="1651504"/>
            <a:ext cx="4770120" cy="3565525"/>
          </a:xfrm>
          <a:prstGeom prst="rect">
            <a:avLst/>
          </a:prstGeom>
          <a:noFill/>
          <a:ln>
            <a:noFill/>
          </a:ln>
        </p:spPr>
        <p:txBody>
          <a:bodyPr spcFirstLastPara="1" wrap="square" lIns="91425" tIns="45700" rIns="91425" bIns="45700" anchor="t" anchorCtr="0">
            <a:normAutofit/>
          </a:bodyPr>
          <a:lstStyle>
            <a:lvl1pPr marL="457200" marR="0" lvl="0" indent="-297180" algn="l" rtl="0">
              <a:lnSpc>
                <a:spcPct val="90000"/>
              </a:lnSpc>
              <a:spcBef>
                <a:spcPts val="1000"/>
              </a:spcBef>
              <a:spcAft>
                <a:spcPts val="0"/>
              </a:spcAft>
              <a:buClr>
                <a:schemeClr val="accent1"/>
              </a:buClr>
              <a:buSzPts val="1080"/>
              <a:buFont typeface="Merriweather Sans"/>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500"/>
              </a:spcBef>
              <a:spcAft>
                <a:spcPts val="0"/>
              </a:spcAft>
              <a:buClr>
                <a:schemeClr val="accent3"/>
              </a:buClr>
              <a:buSzPts val="1600"/>
              <a:buFont typeface="Noto Sans Symbols"/>
              <a:buChar char="▪"/>
              <a:defRPr sz="16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500"/>
              </a:spcBef>
              <a:spcAft>
                <a:spcPts val="0"/>
              </a:spcAft>
              <a:buClr>
                <a:schemeClr val="accent2"/>
              </a:buClr>
              <a:buSzPts val="1600"/>
              <a:buFont typeface="NTR"/>
              <a:buChar char="-"/>
              <a:defRPr sz="1600" b="0" i="0" u="none" strike="noStrike" cap="none">
                <a:solidFill>
                  <a:schemeClr val="dk1"/>
                </a:solidFill>
                <a:latin typeface="Calibri"/>
                <a:ea typeface="Calibri"/>
                <a:cs typeface="Calibri"/>
                <a:sym typeface="Calibri"/>
              </a:defRPr>
            </a:lvl3pPr>
            <a:lvl4pPr marL="1828800" marR="0" lvl="3" indent="-289560" algn="l" rtl="0">
              <a:lnSpc>
                <a:spcPct val="90000"/>
              </a:lnSpc>
              <a:spcBef>
                <a:spcPts val="500"/>
              </a:spcBef>
              <a:spcAft>
                <a:spcPts val="0"/>
              </a:spcAft>
              <a:buClr>
                <a:schemeClr val="dk1"/>
              </a:buClr>
              <a:buSzPts val="960"/>
              <a:buFont typeface="Arial"/>
              <a:buChar char="•"/>
              <a:defRPr sz="16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11"/>
          <p:cNvSpPr txBox="1">
            <a:spLocks noGrp="1"/>
          </p:cNvSpPr>
          <p:nvPr>
            <p:ph type="body" idx="3"/>
          </p:nvPr>
        </p:nvSpPr>
        <p:spPr>
          <a:xfrm>
            <a:off x="5735320" y="1651504"/>
            <a:ext cx="4770120" cy="3565525"/>
          </a:xfrm>
          <a:prstGeom prst="rect">
            <a:avLst/>
          </a:prstGeom>
          <a:noFill/>
          <a:ln>
            <a:noFill/>
          </a:ln>
        </p:spPr>
        <p:txBody>
          <a:bodyPr spcFirstLastPara="1" wrap="square" lIns="91425" tIns="45700" rIns="91425" bIns="45700" anchor="t" anchorCtr="0">
            <a:normAutofit/>
          </a:bodyPr>
          <a:lstStyle>
            <a:lvl1pPr marL="457200" marR="0" lvl="0" indent="-297180" algn="l" rtl="0">
              <a:lnSpc>
                <a:spcPct val="90000"/>
              </a:lnSpc>
              <a:spcBef>
                <a:spcPts val="1000"/>
              </a:spcBef>
              <a:spcAft>
                <a:spcPts val="0"/>
              </a:spcAft>
              <a:buClr>
                <a:schemeClr val="accent1"/>
              </a:buClr>
              <a:buSzPts val="1080"/>
              <a:buFont typeface="Merriweather Sans"/>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500"/>
              </a:spcBef>
              <a:spcAft>
                <a:spcPts val="0"/>
              </a:spcAft>
              <a:buClr>
                <a:schemeClr val="accent3"/>
              </a:buClr>
              <a:buSzPts val="1600"/>
              <a:buFont typeface="Noto Sans Symbols"/>
              <a:buChar char="▪"/>
              <a:defRPr sz="16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500"/>
              </a:spcBef>
              <a:spcAft>
                <a:spcPts val="0"/>
              </a:spcAft>
              <a:buClr>
                <a:schemeClr val="accent2"/>
              </a:buClr>
              <a:buSzPts val="1600"/>
              <a:buFont typeface="NTR"/>
              <a:buChar char="-"/>
              <a:defRPr sz="1600" b="0" i="0" u="none" strike="noStrike" cap="none">
                <a:solidFill>
                  <a:schemeClr val="dk1"/>
                </a:solidFill>
                <a:latin typeface="Calibri"/>
                <a:ea typeface="Calibri"/>
                <a:cs typeface="Calibri"/>
                <a:sym typeface="Calibri"/>
              </a:defRPr>
            </a:lvl3pPr>
            <a:lvl4pPr marL="1828800" marR="0" lvl="3" indent="-289560" algn="l" rtl="0">
              <a:lnSpc>
                <a:spcPct val="90000"/>
              </a:lnSpc>
              <a:spcBef>
                <a:spcPts val="500"/>
              </a:spcBef>
              <a:spcAft>
                <a:spcPts val="0"/>
              </a:spcAft>
              <a:buClr>
                <a:schemeClr val="dk1"/>
              </a:buClr>
              <a:buSzPts val="960"/>
              <a:buFont typeface="Arial"/>
              <a:buChar char="•"/>
              <a:defRPr sz="16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ullet Slide w/ Object – Lg Graphic">
  <p:cSld name="Bullet Slide w/ Object – Lg Graphic">
    <p:spTree>
      <p:nvGrpSpPr>
        <p:cNvPr id="1" name="Shape 64"/>
        <p:cNvGrpSpPr/>
        <p:nvPr/>
      </p:nvGrpSpPr>
      <p:grpSpPr>
        <a:xfrm>
          <a:off x="0" y="0"/>
          <a:ext cx="0" cy="0"/>
          <a:chOff x="0" y="0"/>
          <a:chExt cx="0" cy="0"/>
        </a:xfrm>
      </p:grpSpPr>
      <p:sp>
        <p:nvSpPr>
          <p:cNvPr id="65" name="Google Shape;65;p12"/>
          <p:cNvSpPr txBox="1">
            <a:spLocks noGrp="1"/>
          </p:cNvSpPr>
          <p:nvPr>
            <p:ph type="title"/>
          </p:nvPr>
        </p:nvSpPr>
        <p:spPr>
          <a:xfrm>
            <a:off x="838200" y="318305"/>
            <a:ext cx="9667240" cy="55558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6" name="Google Shape;66;p12"/>
          <p:cNvSpPr txBox="1">
            <a:spLocks noGrp="1"/>
          </p:cNvSpPr>
          <p:nvPr>
            <p:ph type="body" idx="1"/>
          </p:nvPr>
        </p:nvSpPr>
        <p:spPr>
          <a:xfrm>
            <a:off x="838200" y="1001715"/>
            <a:ext cx="9667240" cy="32358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949EA9"/>
              </a:buClr>
              <a:buSzPts val="2400"/>
              <a:buFont typeface="Arial"/>
              <a:buNone/>
              <a:defRPr sz="2400" b="0" i="1" u="none" strike="noStrike" cap="none">
                <a:solidFill>
                  <a:srgbClr val="949EA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12"/>
          <p:cNvSpPr txBox="1">
            <a:spLocks noGrp="1"/>
          </p:cNvSpPr>
          <p:nvPr>
            <p:ph type="sldNum" idx="12"/>
          </p:nvPr>
        </p:nvSpPr>
        <p:spPr>
          <a:xfrm>
            <a:off x="-109330" y="6492875"/>
            <a:ext cx="8481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8" name="Google Shape;68;p12"/>
          <p:cNvSpPr txBox="1">
            <a:spLocks noGrp="1"/>
          </p:cNvSpPr>
          <p:nvPr>
            <p:ph type="body" idx="2"/>
          </p:nvPr>
        </p:nvSpPr>
        <p:spPr>
          <a:xfrm>
            <a:off x="868018" y="1651503"/>
            <a:ext cx="4831080" cy="3614215"/>
          </a:xfrm>
          <a:prstGeom prst="rect">
            <a:avLst/>
          </a:prstGeom>
          <a:noFill/>
          <a:ln>
            <a:noFill/>
          </a:ln>
        </p:spPr>
        <p:txBody>
          <a:bodyPr spcFirstLastPara="1" wrap="square" lIns="91425" tIns="45700" rIns="91425" bIns="45700" anchor="t" anchorCtr="0">
            <a:normAutofit/>
          </a:bodyPr>
          <a:lstStyle>
            <a:lvl1pPr marL="457200" marR="0" lvl="0" indent="-297180" algn="l" rtl="0">
              <a:lnSpc>
                <a:spcPct val="90000"/>
              </a:lnSpc>
              <a:spcBef>
                <a:spcPts val="1000"/>
              </a:spcBef>
              <a:spcAft>
                <a:spcPts val="0"/>
              </a:spcAft>
              <a:buClr>
                <a:schemeClr val="accent1"/>
              </a:buClr>
              <a:buSzPts val="1080"/>
              <a:buFont typeface="Merriweather Sans"/>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500"/>
              </a:spcBef>
              <a:spcAft>
                <a:spcPts val="0"/>
              </a:spcAft>
              <a:buClr>
                <a:schemeClr val="accent3"/>
              </a:buClr>
              <a:buSzPts val="1600"/>
              <a:buFont typeface="Noto Sans Symbols"/>
              <a:buChar char="▪"/>
              <a:defRPr sz="16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500"/>
              </a:spcBef>
              <a:spcAft>
                <a:spcPts val="0"/>
              </a:spcAft>
              <a:buClr>
                <a:schemeClr val="accent2"/>
              </a:buClr>
              <a:buSzPts val="1600"/>
              <a:buFont typeface="NTR"/>
              <a:buChar char="-"/>
              <a:defRPr sz="1600" b="0" i="0" u="none" strike="noStrike" cap="none">
                <a:solidFill>
                  <a:schemeClr val="dk1"/>
                </a:solidFill>
                <a:latin typeface="Calibri"/>
                <a:ea typeface="Calibri"/>
                <a:cs typeface="Calibri"/>
                <a:sym typeface="Calibri"/>
              </a:defRPr>
            </a:lvl3pPr>
            <a:lvl4pPr marL="1828800" marR="0" lvl="3" indent="-289560" algn="l" rtl="0">
              <a:lnSpc>
                <a:spcPct val="90000"/>
              </a:lnSpc>
              <a:spcBef>
                <a:spcPts val="500"/>
              </a:spcBef>
              <a:spcAft>
                <a:spcPts val="0"/>
              </a:spcAft>
              <a:buClr>
                <a:schemeClr val="dk1"/>
              </a:buClr>
              <a:buSzPts val="960"/>
              <a:buFont typeface="Arial"/>
              <a:buChar char="•"/>
              <a:defRPr sz="16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12"/>
          <p:cNvSpPr txBox="1">
            <a:spLocks noGrp="1"/>
          </p:cNvSpPr>
          <p:nvPr>
            <p:ph type="body" idx="3"/>
          </p:nvPr>
        </p:nvSpPr>
        <p:spPr>
          <a:xfrm>
            <a:off x="5740814" y="1658919"/>
            <a:ext cx="4775200" cy="3606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ullet Slide w/ Chart – Lg Graphic">
  <p:cSld name="Bullet Slide w/ Chart – Lg Graphic">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a:off x="838200" y="318752"/>
            <a:ext cx="9667240" cy="55558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00619B"/>
              </a:buClr>
              <a:buSzPts val="3600"/>
              <a:buFont typeface="Calibri"/>
              <a:buNone/>
              <a:defRPr sz="3600" b="1" i="0" u="none" strike="noStrike" cap="none">
                <a:solidFill>
                  <a:srgbClr val="00619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 name="Google Shape;72;p13"/>
          <p:cNvSpPr txBox="1">
            <a:spLocks noGrp="1"/>
          </p:cNvSpPr>
          <p:nvPr>
            <p:ph type="body" idx="1"/>
          </p:nvPr>
        </p:nvSpPr>
        <p:spPr>
          <a:xfrm>
            <a:off x="838200" y="1002162"/>
            <a:ext cx="9667240" cy="32358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accent2"/>
              </a:buClr>
              <a:buSzPts val="2400"/>
              <a:buFont typeface="Arial"/>
              <a:buNone/>
              <a:defRPr sz="2400" b="0" i="1" u="none" strike="noStrike" cap="none">
                <a:solidFill>
                  <a:schemeClr val="accent2"/>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13"/>
          <p:cNvSpPr txBox="1">
            <a:spLocks noGrp="1"/>
          </p:cNvSpPr>
          <p:nvPr>
            <p:ph type="sldNum" idx="12"/>
          </p:nvPr>
        </p:nvSpPr>
        <p:spPr>
          <a:xfrm>
            <a:off x="-109330" y="6492875"/>
            <a:ext cx="8481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4" name="Google Shape;74;p13"/>
          <p:cNvSpPr txBox="1">
            <a:spLocks noGrp="1"/>
          </p:cNvSpPr>
          <p:nvPr>
            <p:ph type="body" idx="2"/>
          </p:nvPr>
        </p:nvSpPr>
        <p:spPr>
          <a:xfrm>
            <a:off x="868018" y="1651950"/>
            <a:ext cx="4831080" cy="3614215"/>
          </a:xfrm>
          <a:prstGeom prst="rect">
            <a:avLst/>
          </a:prstGeom>
          <a:noFill/>
          <a:ln>
            <a:noFill/>
          </a:ln>
        </p:spPr>
        <p:txBody>
          <a:bodyPr spcFirstLastPara="1" wrap="square" lIns="91425" tIns="45700" rIns="91425" bIns="45700" anchor="t" anchorCtr="0">
            <a:normAutofit/>
          </a:bodyPr>
          <a:lstStyle>
            <a:lvl1pPr marL="457200" marR="0" lvl="0" indent="-297180" algn="l" rtl="0">
              <a:lnSpc>
                <a:spcPct val="90000"/>
              </a:lnSpc>
              <a:spcBef>
                <a:spcPts val="1000"/>
              </a:spcBef>
              <a:spcAft>
                <a:spcPts val="0"/>
              </a:spcAft>
              <a:buClr>
                <a:schemeClr val="accent1"/>
              </a:buClr>
              <a:buSzPts val="1080"/>
              <a:buFont typeface="Merriweather Sans"/>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500"/>
              </a:spcBef>
              <a:spcAft>
                <a:spcPts val="0"/>
              </a:spcAft>
              <a:buClr>
                <a:schemeClr val="accent3"/>
              </a:buClr>
              <a:buSzPts val="1600"/>
              <a:buFont typeface="Noto Sans Symbols"/>
              <a:buChar char="▪"/>
              <a:defRPr sz="16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500"/>
              </a:spcBef>
              <a:spcAft>
                <a:spcPts val="0"/>
              </a:spcAft>
              <a:buClr>
                <a:schemeClr val="accent2"/>
              </a:buClr>
              <a:buSzPts val="1600"/>
              <a:buFont typeface="NTR"/>
              <a:buChar char="-"/>
              <a:defRPr sz="1600" b="0" i="0" u="none" strike="noStrike" cap="none">
                <a:solidFill>
                  <a:schemeClr val="dk1"/>
                </a:solidFill>
                <a:latin typeface="Calibri"/>
                <a:ea typeface="Calibri"/>
                <a:cs typeface="Calibri"/>
                <a:sym typeface="Calibri"/>
              </a:defRPr>
            </a:lvl3pPr>
            <a:lvl4pPr marL="1828800" marR="0" lvl="3" indent="-289560" algn="l" rtl="0">
              <a:lnSpc>
                <a:spcPct val="90000"/>
              </a:lnSpc>
              <a:spcBef>
                <a:spcPts val="500"/>
              </a:spcBef>
              <a:spcAft>
                <a:spcPts val="0"/>
              </a:spcAft>
              <a:buClr>
                <a:schemeClr val="dk1"/>
              </a:buClr>
              <a:buSzPts val="960"/>
              <a:buFont typeface="Arial"/>
              <a:buChar char="•"/>
              <a:defRPr sz="16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13"/>
          <p:cNvSpPr>
            <a:spLocks noGrp="1"/>
          </p:cNvSpPr>
          <p:nvPr>
            <p:ph type="tbl" idx="3"/>
          </p:nvPr>
        </p:nvSpPr>
        <p:spPr>
          <a:xfrm>
            <a:off x="5749925" y="1651448"/>
            <a:ext cx="4756150" cy="361473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ullet Slide w/ 2 Objects – Lg Graphic">
  <p:cSld name="Bullet Slide w/ 2 Objects – Lg Graphic">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a:off x="838200" y="318752"/>
            <a:ext cx="9667240" cy="55558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8" name="Google Shape;78;p14"/>
          <p:cNvSpPr txBox="1">
            <a:spLocks noGrp="1"/>
          </p:cNvSpPr>
          <p:nvPr>
            <p:ph type="body" idx="1"/>
          </p:nvPr>
        </p:nvSpPr>
        <p:spPr>
          <a:xfrm>
            <a:off x="838200" y="1002162"/>
            <a:ext cx="9667240" cy="32358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949EA9"/>
              </a:buClr>
              <a:buSzPts val="2400"/>
              <a:buFont typeface="Arial"/>
              <a:buNone/>
              <a:defRPr sz="2400" b="0" i="1" u="none" strike="noStrike" cap="none">
                <a:solidFill>
                  <a:srgbClr val="949EA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14"/>
          <p:cNvSpPr txBox="1">
            <a:spLocks noGrp="1"/>
          </p:cNvSpPr>
          <p:nvPr>
            <p:ph type="sldNum" idx="12"/>
          </p:nvPr>
        </p:nvSpPr>
        <p:spPr>
          <a:xfrm>
            <a:off x="-109330" y="6492875"/>
            <a:ext cx="8481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0" name="Google Shape;80;p14"/>
          <p:cNvSpPr txBox="1">
            <a:spLocks noGrp="1"/>
          </p:cNvSpPr>
          <p:nvPr>
            <p:ph type="body" idx="2"/>
          </p:nvPr>
        </p:nvSpPr>
        <p:spPr>
          <a:xfrm>
            <a:off x="868018" y="1651950"/>
            <a:ext cx="4831080" cy="3614215"/>
          </a:xfrm>
          <a:prstGeom prst="rect">
            <a:avLst/>
          </a:prstGeom>
          <a:noFill/>
          <a:ln>
            <a:noFill/>
          </a:ln>
        </p:spPr>
        <p:txBody>
          <a:bodyPr spcFirstLastPara="1" wrap="square" lIns="91425" tIns="45700" rIns="91425" bIns="45700" anchor="t" anchorCtr="0">
            <a:normAutofit/>
          </a:bodyPr>
          <a:lstStyle>
            <a:lvl1pPr marL="457200" marR="0" lvl="0" indent="-297180" algn="l" rtl="0">
              <a:lnSpc>
                <a:spcPct val="90000"/>
              </a:lnSpc>
              <a:spcBef>
                <a:spcPts val="1000"/>
              </a:spcBef>
              <a:spcAft>
                <a:spcPts val="0"/>
              </a:spcAft>
              <a:buClr>
                <a:schemeClr val="accent1"/>
              </a:buClr>
              <a:buSzPts val="1080"/>
              <a:buFont typeface="Merriweather Sans"/>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500"/>
              </a:spcBef>
              <a:spcAft>
                <a:spcPts val="0"/>
              </a:spcAft>
              <a:buClr>
                <a:schemeClr val="accent3"/>
              </a:buClr>
              <a:buSzPts val="1600"/>
              <a:buFont typeface="Noto Sans Symbols"/>
              <a:buChar char="▪"/>
              <a:defRPr sz="16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500"/>
              </a:spcBef>
              <a:spcAft>
                <a:spcPts val="0"/>
              </a:spcAft>
              <a:buClr>
                <a:schemeClr val="accent2"/>
              </a:buClr>
              <a:buSzPts val="1600"/>
              <a:buFont typeface="NTR"/>
              <a:buChar char="-"/>
              <a:defRPr sz="1600" b="0" i="0" u="none" strike="noStrike" cap="none">
                <a:solidFill>
                  <a:schemeClr val="dk1"/>
                </a:solidFill>
                <a:latin typeface="Calibri"/>
                <a:ea typeface="Calibri"/>
                <a:cs typeface="Calibri"/>
                <a:sym typeface="Calibri"/>
              </a:defRPr>
            </a:lvl3pPr>
            <a:lvl4pPr marL="1828800" marR="0" lvl="3" indent="-289560" algn="l" rtl="0">
              <a:lnSpc>
                <a:spcPct val="90000"/>
              </a:lnSpc>
              <a:spcBef>
                <a:spcPts val="500"/>
              </a:spcBef>
              <a:spcAft>
                <a:spcPts val="0"/>
              </a:spcAft>
              <a:buClr>
                <a:schemeClr val="dk1"/>
              </a:buClr>
              <a:buSzPts val="960"/>
              <a:buFont typeface="Arial"/>
              <a:buChar char="•"/>
              <a:defRPr sz="16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4"/>
          <p:cNvSpPr txBox="1">
            <a:spLocks noGrp="1"/>
          </p:cNvSpPr>
          <p:nvPr>
            <p:ph type="body" idx="3"/>
          </p:nvPr>
        </p:nvSpPr>
        <p:spPr>
          <a:xfrm>
            <a:off x="5730875" y="1659366"/>
            <a:ext cx="4775200" cy="18056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14"/>
          <p:cNvSpPr txBox="1">
            <a:spLocks noGrp="1"/>
          </p:cNvSpPr>
          <p:nvPr>
            <p:ph type="body" idx="4"/>
          </p:nvPr>
        </p:nvSpPr>
        <p:spPr>
          <a:xfrm>
            <a:off x="5730875" y="3478006"/>
            <a:ext cx="4775200" cy="18056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ullet Slide w/ 3 Objects – Lg Graphic">
  <p:cSld name="Bullet Slide w/ 3 Objects – Lg Graphic">
    <p:spTree>
      <p:nvGrpSpPr>
        <p:cNvPr id="1" name="Shape 83"/>
        <p:cNvGrpSpPr/>
        <p:nvPr/>
      </p:nvGrpSpPr>
      <p:grpSpPr>
        <a:xfrm>
          <a:off x="0" y="0"/>
          <a:ext cx="0" cy="0"/>
          <a:chOff x="0" y="0"/>
          <a:chExt cx="0" cy="0"/>
        </a:xfrm>
      </p:grpSpPr>
      <p:sp>
        <p:nvSpPr>
          <p:cNvPr id="84" name="Google Shape;84;p15"/>
          <p:cNvSpPr txBox="1">
            <a:spLocks noGrp="1"/>
          </p:cNvSpPr>
          <p:nvPr>
            <p:ph type="title"/>
          </p:nvPr>
        </p:nvSpPr>
        <p:spPr>
          <a:xfrm>
            <a:off x="838200" y="318752"/>
            <a:ext cx="9667240" cy="55558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00619B"/>
              </a:buClr>
              <a:buSzPts val="3600"/>
              <a:buFont typeface="Calibri"/>
              <a:buNone/>
              <a:defRPr sz="3600" b="1" i="0" u="none" strike="noStrike" cap="none">
                <a:solidFill>
                  <a:srgbClr val="00619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5" name="Google Shape;85;p15"/>
          <p:cNvSpPr txBox="1">
            <a:spLocks noGrp="1"/>
          </p:cNvSpPr>
          <p:nvPr>
            <p:ph type="body" idx="1"/>
          </p:nvPr>
        </p:nvSpPr>
        <p:spPr>
          <a:xfrm>
            <a:off x="838200" y="1002162"/>
            <a:ext cx="9667240" cy="32358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accent2"/>
              </a:buClr>
              <a:buSzPts val="2400"/>
              <a:buFont typeface="Arial"/>
              <a:buNone/>
              <a:defRPr sz="2400" b="0" i="1" u="none" strike="noStrike" cap="none">
                <a:solidFill>
                  <a:schemeClr val="accent2"/>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15"/>
          <p:cNvSpPr txBox="1">
            <a:spLocks noGrp="1"/>
          </p:cNvSpPr>
          <p:nvPr>
            <p:ph type="sldNum" idx="12"/>
          </p:nvPr>
        </p:nvSpPr>
        <p:spPr>
          <a:xfrm>
            <a:off x="-109330" y="6492875"/>
            <a:ext cx="8481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7" name="Google Shape;87;p15"/>
          <p:cNvSpPr txBox="1">
            <a:spLocks noGrp="1"/>
          </p:cNvSpPr>
          <p:nvPr>
            <p:ph type="body" idx="2"/>
          </p:nvPr>
        </p:nvSpPr>
        <p:spPr>
          <a:xfrm>
            <a:off x="868018" y="1651951"/>
            <a:ext cx="4831080" cy="1813057"/>
          </a:xfrm>
          <a:prstGeom prst="rect">
            <a:avLst/>
          </a:prstGeom>
          <a:noFill/>
          <a:ln>
            <a:noFill/>
          </a:ln>
        </p:spPr>
        <p:txBody>
          <a:bodyPr spcFirstLastPara="1" wrap="square" lIns="91425" tIns="45700" rIns="91425" bIns="45700" anchor="t" anchorCtr="0">
            <a:normAutofit/>
          </a:bodyPr>
          <a:lstStyle>
            <a:lvl1pPr marL="457200" marR="0" lvl="0" indent="-297180" algn="l" rtl="0">
              <a:lnSpc>
                <a:spcPct val="90000"/>
              </a:lnSpc>
              <a:spcBef>
                <a:spcPts val="1000"/>
              </a:spcBef>
              <a:spcAft>
                <a:spcPts val="0"/>
              </a:spcAft>
              <a:buClr>
                <a:schemeClr val="accent1"/>
              </a:buClr>
              <a:buSzPts val="1080"/>
              <a:buFont typeface="Merriweather Sans"/>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500"/>
              </a:spcBef>
              <a:spcAft>
                <a:spcPts val="0"/>
              </a:spcAft>
              <a:buClr>
                <a:schemeClr val="accent3"/>
              </a:buClr>
              <a:buSzPts val="1600"/>
              <a:buFont typeface="Noto Sans Symbols"/>
              <a:buChar char="▪"/>
              <a:defRPr sz="16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500"/>
              </a:spcBef>
              <a:spcAft>
                <a:spcPts val="0"/>
              </a:spcAft>
              <a:buClr>
                <a:schemeClr val="accent2"/>
              </a:buClr>
              <a:buSzPts val="1600"/>
              <a:buFont typeface="NTR"/>
              <a:buChar char="-"/>
              <a:defRPr sz="1600" b="0" i="0" u="none" strike="noStrike" cap="none">
                <a:solidFill>
                  <a:schemeClr val="dk1"/>
                </a:solidFill>
                <a:latin typeface="Calibri"/>
                <a:ea typeface="Calibri"/>
                <a:cs typeface="Calibri"/>
                <a:sym typeface="Calibri"/>
              </a:defRPr>
            </a:lvl3pPr>
            <a:lvl4pPr marL="1828800" marR="0" lvl="3" indent="-289560" algn="l" rtl="0">
              <a:lnSpc>
                <a:spcPct val="90000"/>
              </a:lnSpc>
              <a:spcBef>
                <a:spcPts val="500"/>
              </a:spcBef>
              <a:spcAft>
                <a:spcPts val="0"/>
              </a:spcAft>
              <a:buClr>
                <a:schemeClr val="dk1"/>
              </a:buClr>
              <a:buSzPts val="960"/>
              <a:buFont typeface="Arial"/>
              <a:buChar char="•"/>
              <a:defRPr sz="16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body" idx="3"/>
          </p:nvPr>
        </p:nvSpPr>
        <p:spPr>
          <a:xfrm>
            <a:off x="5730875" y="1659366"/>
            <a:ext cx="4775200" cy="18056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body" idx="4"/>
          </p:nvPr>
        </p:nvSpPr>
        <p:spPr>
          <a:xfrm>
            <a:off x="5730875" y="3478006"/>
            <a:ext cx="4775200" cy="18056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15"/>
          <p:cNvSpPr txBox="1">
            <a:spLocks noGrp="1"/>
          </p:cNvSpPr>
          <p:nvPr>
            <p:ph type="body" idx="5"/>
          </p:nvPr>
        </p:nvSpPr>
        <p:spPr>
          <a:xfrm>
            <a:off x="863572" y="3478006"/>
            <a:ext cx="4831080" cy="18056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Slide – Sm Graphic">
  <p:cSld name="Content Slide – Sm Graphic">
    <p:spTree>
      <p:nvGrpSpPr>
        <p:cNvPr id="1" name="Shape 11"/>
        <p:cNvGrpSpPr/>
        <p:nvPr/>
      </p:nvGrpSpPr>
      <p:grpSpPr>
        <a:xfrm>
          <a:off x="0" y="0"/>
          <a:ext cx="0" cy="0"/>
          <a:chOff x="0" y="0"/>
          <a:chExt cx="0" cy="0"/>
        </a:xfrm>
      </p:grpSpPr>
      <p:pic>
        <p:nvPicPr>
          <p:cNvPr id="12" name="Google Shape;12;p47" descr="A screenshot of a cell phon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 name="Google Shape;13;p47"/>
          <p:cNvSpPr txBox="1">
            <a:spLocks noGrp="1"/>
          </p:cNvSpPr>
          <p:nvPr>
            <p:ph type="title"/>
          </p:nvPr>
        </p:nvSpPr>
        <p:spPr>
          <a:xfrm>
            <a:off x="838200" y="775505"/>
            <a:ext cx="7788149" cy="555585"/>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0"/>
              </a:spcBef>
              <a:spcAft>
                <a:spcPts val="0"/>
              </a:spcAft>
              <a:buClr>
                <a:schemeClr val="accent1"/>
              </a:buClr>
              <a:buSzPts val="2700"/>
              <a:buFont typeface="Calibri"/>
              <a:buNone/>
              <a:defRPr sz="3600" b="1"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14" name="Google Shape;14;p47"/>
          <p:cNvSpPr txBox="1">
            <a:spLocks noGrp="1"/>
          </p:cNvSpPr>
          <p:nvPr>
            <p:ph type="body" idx="1"/>
          </p:nvPr>
        </p:nvSpPr>
        <p:spPr>
          <a:xfrm>
            <a:off x="838199" y="1458915"/>
            <a:ext cx="7788965" cy="323588"/>
          </a:xfrm>
          <a:prstGeom prst="rect">
            <a:avLst/>
          </a:prstGeom>
          <a:noFill/>
          <a:ln>
            <a:noFill/>
          </a:ln>
        </p:spPr>
        <p:txBody>
          <a:bodyPr spcFirstLastPara="1" wrap="square" lIns="68575" tIns="34275" rIns="68575" bIns="34275" anchor="t" anchorCtr="0">
            <a:normAutofit/>
          </a:bodyPr>
          <a:lstStyle>
            <a:lvl1pPr marL="609585" marR="0" lvl="0" indent="-304792" algn="l" rtl="0">
              <a:lnSpc>
                <a:spcPct val="90000"/>
              </a:lnSpc>
              <a:spcBef>
                <a:spcPts val="1067"/>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5" name="Google Shape;15;p47"/>
          <p:cNvSpPr txBox="1">
            <a:spLocks noGrp="1"/>
          </p:cNvSpPr>
          <p:nvPr>
            <p:ph type="body" idx="2"/>
          </p:nvPr>
        </p:nvSpPr>
        <p:spPr>
          <a:xfrm>
            <a:off x="838199" y="2106593"/>
            <a:ext cx="7788965" cy="3553427"/>
          </a:xfrm>
          <a:prstGeom prst="rect">
            <a:avLst/>
          </a:prstGeom>
          <a:noFill/>
          <a:ln>
            <a:noFill/>
          </a:ln>
        </p:spPr>
        <p:txBody>
          <a:bodyPr spcFirstLastPara="1" wrap="square" lIns="68575" tIns="34275" rIns="68575" bIns="34275" anchor="t" anchorCtr="0">
            <a:noAutofit/>
          </a:bodyPr>
          <a:lstStyle>
            <a:lvl1pPr marL="609585" marR="0" lvl="0" indent="-304792" algn="l" rtl="0">
              <a:lnSpc>
                <a:spcPct val="150000"/>
              </a:lnSpc>
              <a:spcBef>
                <a:spcPts val="1067"/>
              </a:spcBef>
              <a:spcAft>
                <a:spcPts val="0"/>
              </a:spcAft>
              <a:buClr>
                <a:schemeClr val="dk1"/>
              </a:buClr>
              <a:buSzPts val="1100"/>
              <a:buFont typeface="Arial"/>
              <a:buNone/>
              <a:defRPr sz="1467" b="0" i="0" u="none" strike="noStrike" cap="none">
                <a:solidFill>
                  <a:schemeClr val="dk1"/>
                </a:solidFill>
                <a:latin typeface="Calibri"/>
                <a:ea typeface="Calibri"/>
                <a:cs typeface="Calibri"/>
                <a:sym typeface="Calibri"/>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6" name="Google Shape;16;p47"/>
          <p:cNvSpPr txBox="1">
            <a:spLocks noGrp="1"/>
          </p:cNvSpPr>
          <p:nvPr>
            <p:ph type="sldNum" idx="12"/>
          </p:nvPr>
        </p:nvSpPr>
        <p:spPr>
          <a:xfrm>
            <a:off x="-109329" y="6492875"/>
            <a:ext cx="84814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98999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98999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98999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98999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98999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98999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98999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98999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98999A"/>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38473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Slide – Md Graphic">
  <p:cSld name="Content Slide – Md Graphic">
    <p:spTree>
      <p:nvGrpSpPr>
        <p:cNvPr id="1" name="Shape 41"/>
        <p:cNvGrpSpPr/>
        <p:nvPr/>
      </p:nvGrpSpPr>
      <p:grpSpPr>
        <a:xfrm>
          <a:off x="0" y="0"/>
          <a:ext cx="0" cy="0"/>
          <a:chOff x="0" y="0"/>
          <a:chExt cx="0" cy="0"/>
        </a:xfrm>
      </p:grpSpPr>
      <p:pic>
        <p:nvPicPr>
          <p:cNvPr id="42" name="Google Shape;42;p52" descr="A screenshot of a cell phon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3" name="Google Shape;43;p52"/>
          <p:cNvSpPr txBox="1">
            <a:spLocks noGrp="1"/>
          </p:cNvSpPr>
          <p:nvPr>
            <p:ph type="body" idx="1"/>
          </p:nvPr>
        </p:nvSpPr>
        <p:spPr>
          <a:xfrm>
            <a:off x="838199" y="1458913"/>
            <a:ext cx="6964000" cy="3236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44" name="Google Shape;44;p52"/>
          <p:cNvSpPr txBox="1">
            <a:spLocks noGrp="1"/>
          </p:cNvSpPr>
          <p:nvPr>
            <p:ph type="body" idx="2"/>
          </p:nvPr>
        </p:nvSpPr>
        <p:spPr>
          <a:xfrm>
            <a:off x="838199" y="2106593"/>
            <a:ext cx="6964000" cy="35536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150000"/>
              </a:lnSpc>
              <a:spcBef>
                <a:spcPts val="1067"/>
              </a:spcBef>
              <a:spcAft>
                <a:spcPts val="0"/>
              </a:spcAft>
              <a:buClr>
                <a:schemeClr val="dk1"/>
              </a:buClr>
              <a:buSzPts val="1100"/>
              <a:buFont typeface="Arial"/>
              <a:buNone/>
              <a:defRPr sz="1467" b="0" i="0" u="none" strike="noStrike" cap="none">
                <a:solidFill>
                  <a:schemeClr val="dk1"/>
                </a:solidFill>
                <a:latin typeface="Calibri"/>
                <a:ea typeface="Calibri"/>
                <a:cs typeface="Calibri"/>
                <a:sym typeface="Calibri"/>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45" name="Google Shape;45;p52"/>
          <p:cNvSpPr txBox="1">
            <a:spLocks noGrp="1"/>
          </p:cNvSpPr>
          <p:nvPr>
            <p:ph type="sldNum" idx="12"/>
          </p:nvPr>
        </p:nvSpPr>
        <p:spPr>
          <a:xfrm>
            <a:off x="-109331" y="6492875"/>
            <a:ext cx="8480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98999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98999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98999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98999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98999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98999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98999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98999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98999A"/>
                </a:solidFill>
                <a:latin typeface="Calibri"/>
                <a:ea typeface="Calibri"/>
                <a:cs typeface="Calibri"/>
                <a:sym typeface="Calibri"/>
              </a:defRPr>
            </a:lvl9pPr>
          </a:lstStyle>
          <a:p>
            <a:fld id="{00000000-1234-1234-1234-123412341234}" type="slidenum">
              <a:rPr lang="en" smtClean="0"/>
              <a:pPr/>
              <a:t>‹#›</a:t>
            </a:fld>
            <a:endParaRPr lang="en"/>
          </a:p>
        </p:txBody>
      </p:sp>
      <p:sp>
        <p:nvSpPr>
          <p:cNvPr id="46" name="Google Shape;46;p52"/>
          <p:cNvSpPr txBox="1">
            <a:spLocks noGrp="1"/>
          </p:cNvSpPr>
          <p:nvPr>
            <p:ph type="title"/>
          </p:nvPr>
        </p:nvSpPr>
        <p:spPr>
          <a:xfrm>
            <a:off x="838200" y="775504"/>
            <a:ext cx="5944400" cy="555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accent1"/>
              </a:buClr>
              <a:buSzPts val="2700"/>
              <a:buFont typeface="Calibri"/>
              <a:buNone/>
              <a:defRPr sz="3600" b="1"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634102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ver Slide" type="title">
  <p:cSld name="TITLE">
    <p:spTree>
      <p:nvGrpSpPr>
        <p:cNvPr id="1" name="Shape 93"/>
        <p:cNvGrpSpPr/>
        <p:nvPr/>
      </p:nvGrpSpPr>
      <p:grpSpPr>
        <a:xfrm>
          <a:off x="0" y="0"/>
          <a:ext cx="0" cy="0"/>
          <a:chOff x="0" y="0"/>
          <a:chExt cx="0" cy="0"/>
        </a:xfrm>
      </p:grpSpPr>
      <p:pic>
        <p:nvPicPr>
          <p:cNvPr id="94" name="Google Shape;94;p17" descr="A close up of a sign&#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5" name="Google Shape;95;p17"/>
          <p:cNvSpPr txBox="1">
            <a:spLocks noGrp="1"/>
          </p:cNvSpPr>
          <p:nvPr>
            <p:ph type="ctrTitle"/>
          </p:nvPr>
        </p:nvSpPr>
        <p:spPr>
          <a:xfrm>
            <a:off x="858077" y="2744232"/>
            <a:ext cx="6626100" cy="82230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400"/>
              <a:buFont typeface="Calibri"/>
              <a:buNone/>
              <a:defRPr sz="44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96" name="Google Shape;96;p17"/>
          <p:cNvSpPr txBox="1">
            <a:spLocks noGrp="1"/>
          </p:cNvSpPr>
          <p:nvPr>
            <p:ph type="subTitle" idx="1"/>
          </p:nvPr>
        </p:nvSpPr>
        <p:spPr>
          <a:xfrm>
            <a:off x="858077" y="3913673"/>
            <a:ext cx="6626100" cy="726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100"/>
              </a:spcBef>
              <a:spcAft>
                <a:spcPts val="0"/>
              </a:spcAft>
              <a:buClr>
                <a:schemeClr val="lt1"/>
              </a:buClr>
              <a:buSzPts val="2300"/>
              <a:buFont typeface="Arial"/>
              <a:buNone/>
              <a:defRPr sz="2300" b="0" i="0" u="none" strike="noStrike" cap="none">
                <a:solidFill>
                  <a:schemeClr val="lt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Slide – Sm Graphic">
  <p:cSld name="Content Slide – Sm Graphic">
    <p:spTree>
      <p:nvGrpSpPr>
        <p:cNvPr id="1" name="Shape 97"/>
        <p:cNvGrpSpPr/>
        <p:nvPr/>
      </p:nvGrpSpPr>
      <p:grpSpPr>
        <a:xfrm>
          <a:off x="0" y="0"/>
          <a:ext cx="0" cy="0"/>
          <a:chOff x="0" y="0"/>
          <a:chExt cx="0" cy="0"/>
        </a:xfrm>
      </p:grpSpPr>
      <p:pic>
        <p:nvPicPr>
          <p:cNvPr id="98" name="Google Shape;98;p18" descr="A screenshot of a cell phon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9" name="Google Shape;99;p18"/>
          <p:cNvSpPr txBox="1">
            <a:spLocks noGrp="1"/>
          </p:cNvSpPr>
          <p:nvPr>
            <p:ph type="title"/>
          </p:nvPr>
        </p:nvSpPr>
        <p:spPr>
          <a:xfrm>
            <a:off x="838200" y="775504"/>
            <a:ext cx="7788000" cy="555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00" name="Google Shape;100;p18"/>
          <p:cNvSpPr txBox="1">
            <a:spLocks noGrp="1"/>
          </p:cNvSpPr>
          <p:nvPr>
            <p:ph type="body" idx="1"/>
          </p:nvPr>
        </p:nvSpPr>
        <p:spPr>
          <a:xfrm>
            <a:off x="838199" y="1458915"/>
            <a:ext cx="7788900" cy="3237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1" name="Google Shape;101;p18"/>
          <p:cNvSpPr txBox="1">
            <a:spLocks noGrp="1"/>
          </p:cNvSpPr>
          <p:nvPr>
            <p:ph type="body" idx="2"/>
          </p:nvPr>
        </p:nvSpPr>
        <p:spPr>
          <a:xfrm>
            <a:off x="838199" y="2106593"/>
            <a:ext cx="7788900" cy="3553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11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2" name="Google Shape;102;p18"/>
          <p:cNvSpPr txBox="1">
            <a:spLocks noGrp="1"/>
          </p:cNvSpPr>
          <p:nvPr>
            <p:ph type="sldNum" idx="12"/>
          </p:nvPr>
        </p:nvSpPr>
        <p:spPr>
          <a:xfrm>
            <a:off x="-109329" y="6492875"/>
            <a:ext cx="848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ullet Slide – Lg Graphic">
  <p:cSld name="Bullet Slide – Lg Graphic">
    <p:spTree>
      <p:nvGrpSpPr>
        <p:cNvPr id="1" name="Shape 103"/>
        <p:cNvGrpSpPr/>
        <p:nvPr/>
      </p:nvGrpSpPr>
      <p:grpSpPr>
        <a:xfrm>
          <a:off x="0" y="0"/>
          <a:ext cx="0" cy="0"/>
          <a:chOff x="0" y="0"/>
          <a:chExt cx="0" cy="0"/>
        </a:xfrm>
      </p:grpSpPr>
      <p:sp>
        <p:nvSpPr>
          <p:cNvPr id="104" name="Google Shape;104;p19"/>
          <p:cNvSpPr txBox="1">
            <a:spLocks noGrp="1"/>
          </p:cNvSpPr>
          <p:nvPr>
            <p:ph type="sldNum" idx="12"/>
          </p:nvPr>
        </p:nvSpPr>
        <p:spPr>
          <a:xfrm>
            <a:off x="-109331" y="6492876"/>
            <a:ext cx="8481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200" b="0" i="0" u="none" strike="noStrike" cap="none">
                <a:solidFill>
                  <a:srgbClr val="8B8E95"/>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200" b="0" i="0" u="none" strike="noStrike" cap="none">
                <a:solidFill>
                  <a:srgbClr val="8B8E95"/>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200" b="0" i="0" u="none" strike="noStrike" cap="none">
                <a:solidFill>
                  <a:srgbClr val="8B8E95"/>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200" b="0" i="0" u="none" strike="noStrike" cap="none">
                <a:solidFill>
                  <a:srgbClr val="8B8E95"/>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200" b="0" i="0" u="none" strike="noStrike" cap="none">
                <a:solidFill>
                  <a:srgbClr val="8B8E95"/>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200" b="0" i="0" u="none" strike="noStrike" cap="none">
                <a:solidFill>
                  <a:srgbClr val="8B8E95"/>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200" b="0" i="0" u="none" strike="noStrike" cap="none">
                <a:solidFill>
                  <a:srgbClr val="8B8E95"/>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200" b="0" i="0" u="none" strike="noStrike" cap="none">
                <a:solidFill>
                  <a:srgbClr val="8B8E95"/>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200" b="0" i="0" u="none" strike="noStrike" cap="none">
                <a:solidFill>
                  <a:srgbClr val="8B8E9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p19"/>
          <p:cNvSpPr txBox="1">
            <a:spLocks noGrp="1"/>
          </p:cNvSpPr>
          <p:nvPr>
            <p:ph type="body" idx="1"/>
          </p:nvPr>
        </p:nvSpPr>
        <p:spPr>
          <a:xfrm>
            <a:off x="838201" y="1646237"/>
            <a:ext cx="9667800" cy="3565500"/>
          </a:xfrm>
          <a:prstGeom prst="rect">
            <a:avLst/>
          </a:prstGeom>
          <a:noFill/>
          <a:ln>
            <a:noFill/>
          </a:ln>
        </p:spPr>
        <p:txBody>
          <a:bodyPr spcFirstLastPara="1" wrap="square" lIns="121900" tIns="60925" rIns="121900" bIns="60925" anchor="t" anchorCtr="0">
            <a:noAutofit/>
          </a:bodyPr>
          <a:lstStyle>
            <a:lvl1pPr marL="457200" marR="0" lvl="0" indent="-330200" algn="l" rtl="0">
              <a:lnSpc>
                <a:spcPct val="100000"/>
              </a:lnSpc>
              <a:spcBef>
                <a:spcPts val="1000"/>
              </a:spcBef>
              <a:spcAft>
                <a:spcPts val="0"/>
              </a:spcAft>
              <a:buClr>
                <a:schemeClr val="accent1"/>
              </a:buClr>
              <a:buSzPts val="1600"/>
              <a:buFont typeface="Merriweather Sans"/>
              <a:buChar char="►"/>
              <a:defRPr sz="20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500"/>
              </a:spcBef>
              <a:spcAft>
                <a:spcPts val="0"/>
              </a:spcAft>
              <a:buClr>
                <a:schemeClr val="accent3"/>
              </a:buClr>
              <a:buSzPts val="2400"/>
              <a:buFont typeface="Noto Sans Symbols"/>
              <a:buChar char="▪"/>
              <a:defRPr sz="1800" b="0" i="0" u="none" strike="noStrike" cap="none">
                <a:solidFill>
                  <a:schemeClr val="dk1"/>
                </a:solidFill>
                <a:latin typeface="Calibri"/>
                <a:ea typeface="Calibri"/>
                <a:cs typeface="Calibri"/>
                <a:sym typeface="Calibri"/>
              </a:defRPr>
            </a:lvl2pPr>
            <a:lvl3pPr marL="1371600" marR="0" lvl="2" indent="-317500" algn="l" rtl="0">
              <a:lnSpc>
                <a:spcPct val="100000"/>
              </a:lnSpc>
              <a:spcBef>
                <a:spcPts val="500"/>
              </a:spcBef>
              <a:spcAft>
                <a:spcPts val="0"/>
              </a:spcAft>
              <a:buClr>
                <a:schemeClr val="accent2"/>
              </a:buClr>
              <a:buSzPts val="1400"/>
              <a:buFont typeface="NTR"/>
              <a:buChar char="-"/>
              <a:defRPr sz="18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5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4pPr>
            <a:lvl5pPr marL="2286000" marR="0" lvl="4" indent="-38100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5pPr>
            <a:lvl6pPr marL="2743200" marR="0" lvl="5" indent="-38100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6pPr>
            <a:lvl7pPr marL="3200400" marR="0" lvl="6" indent="-38100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7pPr>
            <a:lvl8pPr marL="3657600" marR="0" lvl="7" indent="-38100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8pPr>
            <a:lvl9pPr marL="4114800" marR="0" lvl="8" indent="-38100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19"/>
          <p:cNvSpPr txBox="1">
            <a:spLocks noGrp="1"/>
          </p:cNvSpPr>
          <p:nvPr>
            <p:ph type="title"/>
          </p:nvPr>
        </p:nvSpPr>
        <p:spPr>
          <a:xfrm>
            <a:off x="838200" y="313272"/>
            <a:ext cx="9667200" cy="555600"/>
          </a:xfrm>
          <a:prstGeom prst="rect">
            <a:avLst/>
          </a:prstGeom>
          <a:noFill/>
          <a:ln>
            <a:noFill/>
          </a:ln>
        </p:spPr>
        <p:txBody>
          <a:bodyPr spcFirstLastPara="1" wrap="square" lIns="121900" tIns="60925" rIns="121900" bIns="60925" anchor="ctr" anchorCtr="0">
            <a:noAutofit/>
          </a:bodyPr>
          <a:lstStyle>
            <a:lvl1pPr marR="0" lvl="0" algn="l" rtl="0">
              <a:lnSpc>
                <a:spcPct val="90000"/>
              </a:lnSpc>
              <a:spcBef>
                <a:spcPts val="0"/>
              </a:spcBef>
              <a:spcAft>
                <a:spcPts val="0"/>
              </a:spcAft>
              <a:buClr>
                <a:schemeClr val="accent3"/>
              </a:buClr>
              <a:buSzPts val="4800"/>
              <a:buFont typeface="Calibri"/>
              <a:buNone/>
              <a:defRPr sz="3600" b="1" i="0" u="none" strike="noStrike" cap="none">
                <a:solidFill>
                  <a:schemeClr val="accent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7" name="Google Shape;107;p19"/>
          <p:cNvSpPr txBox="1">
            <a:spLocks noGrp="1"/>
          </p:cNvSpPr>
          <p:nvPr>
            <p:ph type="body" idx="2"/>
          </p:nvPr>
        </p:nvSpPr>
        <p:spPr>
          <a:xfrm>
            <a:off x="838200" y="996683"/>
            <a:ext cx="9667200" cy="323700"/>
          </a:xfrm>
          <a:prstGeom prst="rect">
            <a:avLst/>
          </a:prstGeom>
          <a:noFill/>
          <a:ln>
            <a:noFill/>
          </a:ln>
        </p:spPr>
        <p:txBody>
          <a:bodyPr spcFirstLastPara="1" wrap="square" lIns="121900" tIns="60925" rIns="121900" bIns="60925" anchor="ctr" anchorCtr="0">
            <a:noAutofit/>
          </a:bodyPr>
          <a:lstStyle>
            <a:lvl1pPr marL="457200" marR="0" lvl="0" indent="-228600" algn="l" rtl="0">
              <a:lnSpc>
                <a:spcPct val="90000"/>
              </a:lnSpc>
              <a:spcBef>
                <a:spcPts val="1000"/>
              </a:spcBef>
              <a:spcAft>
                <a:spcPts val="0"/>
              </a:spcAft>
              <a:buClr>
                <a:schemeClr val="accent2"/>
              </a:buClr>
              <a:buSzPts val="3200"/>
              <a:buFont typeface="Arial"/>
              <a:buNone/>
              <a:defRPr sz="2400" b="0" i="1" u="none" strike="noStrike" cap="none">
                <a:solidFill>
                  <a:schemeClr val="accent2"/>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7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5pPr>
            <a:lvl6pPr marL="2743200" marR="0" lvl="5" indent="-38100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6pPr>
            <a:lvl7pPr marL="3200400" marR="0" lvl="6" indent="-38100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7pPr>
            <a:lvl8pPr marL="3657600" marR="0" lvl="7" indent="-38100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8pPr>
            <a:lvl9pPr marL="4114800" marR="0" lvl="8" indent="-38100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Slide Option 2">
  <p:cSld name="Cover Slide Option 2">
    <p:spTree>
      <p:nvGrpSpPr>
        <p:cNvPr id="1" name="Shape 16"/>
        <p:cNvGrpSpPr/>
        <p:nvPr/>
      </p:nvGrpSpPr>
      <p:grpSpPr>
        <a:xfrm>
          <a:off x="0" y="0"/>
          <a:ext cx="0" cy="0"/>
          <a:chOff x="0" y="0"/>
          <a:chExt cx="0" cy="0"/>
        </a:xfrm>
      </p:grpSpPr>
      <p:pic>
        <p:nvPicPr>
          <p:cNvPr id="17" name="Google Shape;17;p3" descr="A picture containing person&#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8" name="Google Shape;18;p3"/>
          <p:cNvSpPr txBox="1">
            <a:spLocks noGrp="1"/>
          </p:cNvSpPr>
          <p:nvPr>
            <p:ph type="ctrTitle"/>
          </p:nvPr>
        </p:nvSpPr>
        <p:spPr>
          <a:xfrm>
            <a:off x="858078" y="2823746"/>
            <a:ext cx="5801139" cy="82232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lt1"/>
              </a:buClr>
              <a:buSzPts val="4400"/>
              <a:buFont typeface="Calibri"/>
              <a:buNone/>
              <a:defRPr sz="44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txBox="1">
            <a:spLocks noGrp="1"/>
          </p:cNvSpPr>
          <p:nvPr>
            <p:ph type="subTitle" idx="1"/>
          </p:nvPr>
        </p:nvSpPr>
        <p:spPr>
          <a:xfrm>
            <a:off x="858078" y="3945833"/>
            <a:ext cx="5801139" cy="7265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200"/>
              <a:buFont typeface="Arial"/>
              <a:buNone/>
              <a:defRPr sz="2200" b="0" i="1" u="none" strike="noStrike" cap="none">
                <a:solidFill>
                  <a:schemeClr val="lt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Slide – No Graphic">
  <p:cSld name="Content Slide – No Graphic">
    <p:spTree>
      <p:nvGrpSpPr>
        <p:cNvPr id="1" name="Shape 108"/>
        <p:cNvGrpSpPr/>
        <p:nvPr/>
      </p:nvGrpSpPr>
      <p:grpSpPr>
        <a:xfrm>
          <a:off x="0" y="0"/>
          <a:ext cx="0" cy="0"/>
          <a:chOff x="0" y="0"/>
          <a:chExt cx="0" cy="0"/>
        </a:xfrm>
      </p:grpSpPr>
      <p:pic>
        <p:nvPicPr>
          <p:cNvPr id="109" name="Google Shape;109;p20" descr="A close up of a logo&#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0" name="Google Shape;110;p20"/>
          <p:cNvSpPr txBox="1">
            <a:spLocks noGrp="1"/>
          </p:cNvSpPr>
          <p:nvPr>
            <p:ph type="title"/>
          </p:nvPr>
        </p:nvSpPr>
        <p:spPr>
          <a:xfrm>
            <a:off x="589725" y="447511"/>
            <a:ext cx="9378300" cy="555600"/>
          </a:xfrm>
          <a:prstGeom prst="rect">
            <a:avLst/>
          </a:prstGeom>
          <a:noFill/>
          <a:ln>
            <a:noFill/>
          </a:ln>
        </p:spPr>
        <p:txBody>
          <a:bodyPr spcFirstLastPara="1" wrap="square" lIns="121900" tIns="60925" rIns="121900" bIns="60925" anchor="t" anchorCtr="0">
            <a:normAutofit/>
          </a:bodyPr>
          <a:lstStyle>
            <a:lvl1pPr marR="0" lvl="0" algn="l" rtl="0">
              <a:lnSpc>
                <a:spcPct val="90000"/>
              </a:lnSpc>
              <a:spcBef>
                <a:spcPts val="0"/>
              </a:spcBef>
              <a:spcAft>
                <a:spcPts val="0"/>
              </a:spcAft>
              <a:buClr>
                <a:schemeClr val="accent1"/>
              </a:buClr>
              <a:buSzPts val="4800"/>
              <a:buFont typeface="Calibri"/>
              <a:buNone/>
              <a:defRPr sz="3600" b="1"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1" name="Google Shape;111;p20"/>
          <p:cNvSpPr txBox="1">
            <a:spLocks noGrp="1"/>
          </p:cNvSpPr>
          <p:nvPr>
            <p:ph type="body" idx="1"/>
          </p:nvPr>
        </p:nvSpPr>
        <p:spPr>
          <a:xfrm>
            <a:off x="589725" y="1130920"/>
            <a:ext cx="9379200" cy="323700"/>
          </a:xfrm>
          <a:prstGeom prst="rect">
            <a:avLst/>
          </a:prstGeom>
          <a:noFill/>
          <a:ln>
            <a:noFill/>
          </a:ln>
        </p:spPr>
        <p:txBody>
          <a:bodyPr spcFirstLastPara="1" wrap="square" lIns="121900" tIns="60925" rIns="121900" bIns="60925" anchor="t" anchorCtr="0">
            <a:normAutofit/>
          </a:bodyPr>
          <a:lstStyle>
            <a:lvl1pPr marL="457200" marR="0" lvl="0" indent="-228600" algn="l" rtl="0">
              <a:lnSpc>
                <a:spcPct val="90000"/>
              </a:lnSpc>
              <a:spcBef>
                <a:spcPts val="1000"/>
              </a:spcBef>
              <a:spcAft>
                <a:spcPts val="0"/>
              </a:spcAft>
              <a:buClr>
                <a:schemeClr val="dk1"/>
              </a:buClr>
              <a:buSzPts val="2700"/>
              <a:buFont typeface="Arial"/>
              <a:buNone/>
              <a:defRPr sz="20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7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5pPr>
            <a:lvl6pPr marL="2743200" marR="0" lvl="5" indent="-38100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6pPr>
            <a:lvl7pPr marL="3200400" marR="0" lvl="6" indent="-38100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7pPr>
            <a:lvl8pPr marL="3657600" marR="0" lvl="7" indent="-38100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8pPr>
            <a:lvl9pPr marL="4114800" marR="0" lvl="8" indent="-38100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20"/>
          <p:cNvSpPr txBox="1">
            <a:spLocks noGrp="1"/>
          </p:cNvSpPr>
          <p:nvPr>
            <p:ph type="body" idx="2"/>
          </p:nvPr>
        </p:nvSpPr>
        <p:spPr>
          <a:xfrm>
            <a:off x="589725" y="1601212"/>
            <a:ext cx="9766800" cy="3553500"/>
          </a:xfrm>
          <a:prstGeom prst="rect">
            <a:avLst/>
          </a:prstGeom>
          <a:noFill/>
          <a:ln>
            <a:noFill/>
          </a:ln>
        </p:spPr>
        <p:txBody>
          <a:bodyPr spcFirstLastPara="1" wrap="square" lIns="121900" tIns="60925" rIns="121900" bIns="60925" anchor="t" anchorCtr="0">
            <a:noAutofit/>
          </a:bodyPr>
          <a:lstStyle>
            <a:lvl1pPr marL="457200" marR="0" lvl="0" indent="-431800" algn="l" rtl="0">
              <a:lnSpc>
                <a:spcPct val="114000"/>
              </a:lnSpc>
              <a:spcBef>
                <a:spcPts val="1000"/>
              </a:spcBef>
              <a:spcAft>
                <a:spcPts val="0"/>
              </a:spcAft>
              <a:buClr>
                <a:srgbClr val="171616"/>
              </a:buClr>
              <a:buSzPts val="3200"/>
              <a:buFont typeface="Trebuchet MS"/>
              <a:buChar char="●"/>
              <a:defRPr sz="2400" b="0" i="0" u="none" strike="noStrike" cap="none">
                <a:solidFill>
                  <a:srgbClr val="171616"/>
                </a:solidFill>
                <a:latin typeface="Calibri"/>
                <a:ea typeface="Calibri"/>
                <a:cs typeface="Calibri"/>
                <a:sym typeface="Calibri"/>
              </a:defRPr>
            </a:lvl1pPr>
            <a:lvl2pPr marL="914400" marR="0" lvl="1" indent="-412750" algn="l" rtl="0">
              <a:lnSpc>
                <a:spcPct val="90000"/>
              </a:lnSpc>
              <a:spcBef>
                <a:spcPts val="500"/>
              </a:spcBef>
              <a:spcAft>
                <a:spcPts val="0"/>
              </a:spcAft>
              <a:buClr>
                <a:srgbClr val="171616"/>
              </a:buClr>
              <a:buSzPts val="2900"/>
              <a:buFont typeface="Courier New"/>
              <a:buChar char="o"/>
              <a:defRPr sz="2200" b="0" i="0" u="none" strike="noStrike" cap="none">
                <a:solidFill>
                  <a:srgbClr val="171616"/>
                </a:solidFill>
                <a:latin typeface="Calibri"/>
                <a:ea typeface="Calibri"/>
                <a:cs typeface="Calibri"/>
                <a:sym typeface="Calibri"/>
              </a:defRPr>
            </a:lvl2pPr>
            <a:lvl3pPr marL="1371600" marR="0" lvl="2" indent="-374650" algn="l" rtl="0">
              <a:lnSpc>
                <a:spcPct val="90000"/>
              </a:lnSpc>
              <a:spcBef>
                <a:spcPts val="1200"/>
              </a:spcBef>
              <a:spcAft>
                <a:spcPts val="0"/>
              </a:spcAft>
              <a:buClr>
                <a:schemeClr val="dk1"/>
              </a:buClr>
              <a:buSzPts val="2300"/>
              <a:buFont typeface="Noto Sans Symbols"/>
              <a:buChar char="⮚"/>
              <a:defRPr sz="17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5pPr>
            <a:lvl6pPr marL="2743200" marR="0" lvl="5" indent="-38100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6pPr>
            <a:lvl7pPr marL="3200400" marR="0" lvl="6" indent="-38100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7pPr>
            <a:lvl8pPr marL="3657600" marR="0" lvl="7" indent="-38100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8pPr>
            <a:lvl9pPr marL="4114800" marR="0" lvl="8" indent="-38100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20"/>
          <p:cNvSpPr txBox="1">
            <a:spLocks noGrp="1"/>
          </p:cNvSpPr>
          <p:nvPr>
            <p:ph type="sldNum" idx="12"/>
          </p:nvPr>
        </p:nvSpPr>
        <p:spPr>
          <a:xfrm>
            <a:off x="-109331" y="6492875"/>
            <a:ext cx="8481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200" b="0" i="0" u="none" strike="noStrike" cap="none">
                <a:solidFill>
                  <a:srgbClr val="98999A"/>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200" b="0" i="0" u="none" strike="noStrike" cap="none">
                <a:solidFill>
                  <a:srgbClr val="98999A"/>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200" b="0" i="0" u="none" strike="noStrike" cap="none">
                <a:solidFill>
                  <a:srgbClr val="98999A"/>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200" b="0" i="0" u="none" strike="noStrike" cap="none">
                <a:solidFill>
                  <a:srgbClr val="98999A"/>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200" b="0" i="0" u="none" strike="noStrike" cap="none">
                <a:solidFill>
                  <a:srgbClr val="98999A"/>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200" b="0" i="0" u="none" strike="noStrike" cap="none">
                <a:solidFill>
                  <a:srgbClr val="98999A"/>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200" b="0" i="0" u="none" strike="noStrike" cap="none">
                <a:solidFill>
                  <a:srgbClr val="98999A"/>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200" b="0" i="0" u="none" strike="noStrike" cap="none">
                <a:solidFill>
                  <a:srgbClr val="98999A"/>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200" b="0" i="0" u="none" strike="noStrike" cap="none">
                <a:solidFill>
                  <a:srgbClr val="98999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4" name="Google Shape;114;p20"/>
          <p:cNvSpPr txBox="1"/>
          <p:nvPr/>
        </p:nvSpPr>
        <p:spPr>
          <a:xfrm>
            <a:off x="2787927" y="6488668"/>
            <a:ext cx="6152400" cy="36930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1800" b="0" i="0" u="none" strike="noStrike" cap="none">
                <a:solidFill>
                  <a:schemeClr val="accent2"/>
                </a:solidFill>
                <a:latin typeface="Calibri"/>
                <a:ea typeface="Calibri"/>
                <a:cs typeface="Calibri"/>
                <a:sym typeface="Calibri"/>
              </a:rPr>
              <a:t>.</a:t>
            </a:r>
            <a:endParaRPr sz="1400" b="0" i="0" u="none" strike="noStrike" cap="none">
              <a:solidFill>
                <a:schemeClr val="accent2"/>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Slide – Lg Graphic">
  <p:cSld name="Content Slide – Lg Graphic">
    <p:spTree>
      <p:nvGrpSpPr>
        <p:cNvPr id="1" name="Shape 115"/>
        <p:cNvGrpSpPr/>
        <p:nvPr/>
      </p:nvGrpSpPr>
      <p:grpSpPr>
        <a:xfrm>
          <a:off x="0" y="0"/>
          <a:ext cx="0" cy="0"/>
          <a:chOff x="0" y="0"/>
          <a:chExt cx="0" cy="0"/>
        </a:xfrm>
      </p:grpSpPr>
      <p:pic>
        <p:nvPicPr>
          <p:cNvPr id="116" name="Google Shape;116;p21" descr="A close up of a map&#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7" name="Google Shape;117;p21"/>
          <p:cNvSpPr txBox="1">
            <a:spLocks noGrp="1"/>
          </p:cNvSpPr>
          <p:nvPr>
            <p:ph type="title"/>
          </p:nvPr>
        </p:nvSpPr>
        <p:spPr>
          <a:xfrm>
            <a:off x="838200" y="775504"/>
            <a:ext cx="5944500" cy="5556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18" name="Google Shape;118;p21"/>
          <p:cNvSpPr txBox="1">
            <a:spLocks noGrp="1"/>
          </p:cNvSpPr>
          <p:nvPr>
            <p:ph type="body" idx="1"/>
          </p:nvPr>
        </p:nvSpPr>
        <p:spPr>
          <a:xfrm>
            <a:off x="838200" y="1458913"/>
            <a:ext cx="5945100" cy="323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9" name="Google Shape;119;p21"/>
          <p:cNvSpPr txBox="1">
            <a:spLocks noGrp="1"/>
          </p:cNvSpPr>
          <p:nvPr>
            <p:ph type="body" idx="2"/>
          </p:nvPr>
        </p:nvSpPr>
        <p:spPr>
          <a:xfrm>
            <a:off x="838200" y="2106593"/>
            <a:ext cx="5945100" cy="3553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11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20" name="Google Shape;120;p21"/>
          <p:cNvSpPr txBox="1">
            <a:spLocks noGrp="1"/>
          </p:cNvSpPr>
          <p:nvPr>
            <p:ph type="sldNum" idx="12"/>
          </p:nvPr>
        </p:nvSpPr>
        <p:spPr>
          <a:xfrm>
            <a:off x="-109331" y="6492875"/>
            <a:ext cx="848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Content Slide – No Graphic">
  <p:cSld name="1_Content Slide – No Graphic">
    <p:spTree>
      <p:nvGrpSpPr>
        <p:cNvPr id="1" name="Shape 121"/>
        <p:cNvGrpSpPr/>
        <p:nvPr/>
      </p:nvGrpSpPr>
      <p:grpSpPr>
        <a:xfrm>
          <a:off x="0" y="0"/>
          <a:ext cx="0" cy="0"/>
          <a:chOff x="0" y="0"/>
          <a:chExt cx="0" cy="0"/>
        </a:xfrm>
      </p:grpSpPr>
      <p:pic>
        <p:nvPicPr>
          <p:cNvPr id="122" name="Google Shape;122;p22" descr="A close up of a logo&#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3" name="Google Shape;123;p22"/>
          <p:cNvSpPr txBox="1">
            <a:spLocks noGrp="1"/>
          </p:cNvSpPr>
          <p:nvPr>
            <p:ph type="title"/>
          </p:nvPr>
        </p:nvSpPr>
        <p:spPr>
          <a:xfrm>
            <a:off x="838201" y="775505"/>
            <a:ext cx="9378300" cy="5556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00000"/>
              </a:buClr>
              <a:buSzPts val="1500"/>
              <a:buFont typeface="Arial"/>
              <a:buNone/>
              <a:defRPr sz="36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24" name="Google Shape;124;p22"/>
          <p:cNvSpPr txBox="1">
            <a:spLocks noGrp="1"/>
          </p:cNvSpPr>
          <p:nvPr>
            <p:ph type="body" idx="1"/>
          </p:nvPr>
        </p:nvSpPr>
        <p:spPr>
          <a:xfrm>
            <a:off x="838200" y="1458915"/>
            <a:ext cx="9379200" cy="3237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25" name="Google Shape;125;p22"/>
          <p:cNvSpPr txBox="1">
            <a:spLocks noGrp="1"/>
          </p:cNvSpPr>
          <p:nvPr>
            <p:ph type="body" idx="2"/>
          </p:nvPr>
        </p:nvSpPr>
        <p:spPr>
          <a:xfrm>
            <a:off x="838200" y="2106593"/>
            <a:ext cx="9379200" cy="3553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26" name="Google Shape;126;p22"/>
          <p:cNvSpPr txBox="1">
            <a:spLocks noGrp="1"/>
          </p:cNvSpPr>
          <p:nvPr>
            <p:ph type="sldNum" idx="12"/>
          </p:nvPr>
        </p:nvSpPr>
        <p:spPr>
          <a:xfrm>
            <a:off x="-109329" y="6492875"/>
            <a:ext cx="848100" cy="3651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1" i="0" u="none" strike="noStrike" cap="none">
                <a:solidFill>
                  <a:srgbClr val="FFFFFF"/>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900"/>
              <a:buFont typeface="Arial"/>
              <a:buNone/>
              <a:defRPr sz="1900" b="1" i="0" u="none" strike="noStrike" cap="none">
                <a:solidFill>
                  <a:srgbClr val="FFFFFF"/>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900"/>
              <a:buFont typeface="Arial"/>
              <a:buNone/>
              <a:defRPr sz="1900" b="1" i="0" u="none" strike="noStrike" cap="none">
                <a:solidFill>
                  <a:srgbClr val="FFFFFF"/>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900"/>
              <a:buFont typeface="Arial"/>
              <a:buNone/>
              <a:defRPr sz="1900" b="1" i="0" u="none" strike="noStrike" cap="none">
                <a:solidFill>
                  <a:srgbClr val="FFFFFF"/>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900"/>
              <a:buFont typeface="Arial"/>
              <a:buNone/>
              <a:defRPr sz="1900" b="1" i="0" u="none" strike="noStrike" cap="none">
                <a:solidFill>
                  <a:srgbClr val="FFFFFF"/>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900"/>
              <a:buFont typeface="Arial"/>
              <a:buNone/>
              <a:defRPr sz="1900" b="1" i="0" u="none" strike="noStrike" cap="none">
                <a:solidFill>
                  <a:srgbClr val="FFFFFF"/>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900"/>
              <a:buFont typeface="Arial"/>
              <a:buNone/>
              <a:defRPr sz="1900" b="1" i="0" u="none" strike="noStrike" cap="none">
                <a:solidFill>
                  <a:srgbClr val="FFFFFF"/>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900"/>
              <a:buFont typeface="Arial"/>
              <a:buNone/>
              <a:defRPr sz="1900" b="1" i="0" u="none" strike="noStrike" cap="none">
                <a:solidFill>
                  <a:srgbClr val="FFFFFF"/>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900"/>
              <a:buFont typeface="Arial"/>
              <a:buNone/>
              <a:defRPr sz="1900" b="1"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Slide – Md Graphic">
  <p:cSld name="Content Slide – Md Graphic">
    <p:spTree>
      <p:nvGrpSpPr>
        <p:cNvPr id="1" name="Shape 127"/>
        <p:cNvGrpSpPr/>
        <p:nvPr/>
      </p:nvGrpSpPr>
      <p:grpSpPr>
        <a:xfrm>
          <a:off x="0" y="0"/>
          <a:ext cx="0" cy="0"/>
          <a:chOff x="0" y="0"/>
          <a:chExt cx="0" cy="0"/>
        </a:xfrm>
      </p:grpSpPr>
      <p:pic>
        <p:nvPicPr>
          <p:cNvPr id="128" name="Google Shape;128;p23" descr="A screenshot of a cell phon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9" name="Google Shape;129;p23"/>
          <p:cNvSpPr txBox="1">
            <a:spLocks noGrp="1"/>
          </p:cNvSpPr>
          <p:nvPr>
            <p:ph type="body" idx="1"/>
          </p:nvPr>
        </p:nvSpPr>
        <p:spPr>
          <a:xfrm>
            <a:off x="838199" y="1458913"/>
            <a:ext cx="6963900" cy="323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30" name="Google Shape;130;p23"/>
          <p:cNvSpPr txBox="1">
            <a:spLocks noGrp="1"/>
          </p:cNvSpPr>
          <p:nvPr>
            <p:ph type="body" idx="2"/>
          </p:nvPr>
        </p:nvSpPr>
        <p:spPr>
          <a:xfrm>
            <a:off x="838199" y="2106593"/>
            <a:ext cx="6963900" cy="3553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11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31" name="Google Shape;131;p23"/>
          <p:cNvSpPr txBox="1">
            <a:spLocks noGrp="1"/>
          </p:cNvSpPr>
          <p:nvPr>
            <p:ph type="sldNum" idx="12"/>
          </p:nvPr>
        </p:nvSpPr>
        <p:spPr>
          <a:xfrm>
            <a:off x="-109331" y="6492875"/>
            <a:ext cx="848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2" name="Google Shape;132;p23"/>
          <p:cNvSpPr txBox="1">
            <a:spLocks noGrp="1"/>
          </p:cNvSpPr>
          <p:nvPr>
            <p:ph type="title"/>
          </p:nvPr>
        </p:nvSpPr>
        <p:spPr>
          <a:xfrm>
            <a:off x="838200" y="775504"/>
            <a:ext cx="5944500" cy="5556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ver Slide – Photo">
  <p:cSld name="Cover Slide – Photo">
    <p:spTree>
      <p:nvGrpSpPr>
        <p:cNvPr id="1" name="Shape 133"/>
        <p:cNvGrpSpPr/>
        <p:nvPr/>
      </p:nvGrpSpPr>
      <p:grpSpPr>
        <a:xfrm>
          <a:off x="0" y="0"/>
          <a:ext cx="0" cy="0"/>
          <a:chOff x="0" y="0"/>
          <a:chExt cx="0" cy="0"/>
        </a:xfrm>
      </p:grpSpPr>
      <p:pic>
        <p:nvPicPr>
          <p:cNvPr id="134" name="Google Shape;134;p24" descr="A picture containing person&#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5" name="Google Shape;135;p24"/>
          <p:cNvSpPr txBox="1">
            <a:spLocks noGrp="1"/>
          </p:cNvSpPr>
          <p:nvPr>
            <p:ph type="ctrTitle"/>
          </p:nvPr>
        </p:nvSpPr>
        <p:spPr>
          <a:xfrm>
            <a:off x="858077" y="2744232"/>
            <a:ext cx="6626100" cy="82230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400"/>
              <a:buFont typeface="Calibri"/>
              <a:buNone/>
              <a:defRPr sz="44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36" name="Google Shape;136;p24"/>
          <p:cNvSpPr txBox="1">
            <a:spLocks noGrp="1"/>
          </p:cNvSpPr>
          <p:nvPr>
            <p:ph type="subTitle" idx="1"/>
          </p:nvPr>
        </p:nvSpPr>
        <p:spPr>
          <a:xfrm>
            <a:off x="858077" y="3913673"/>
            <a:ext cx="6626100" cy="726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100"/>
              </a:spcBef>
              <a:spcAft>
                <a:spcPts val="0"/>
              </a:spcAft>
              <a:buClr>
                <a:schemeClr val="lt1"/>
              </a:buClr>
              <a:buSzPts val="2300"/>
              <a:buFont typeface="Arial"/>
              <a:buNone/>
              <a:defRPr sz="2300" b="0" i="0" u="none" strike="noStrike" cap="none">
                <a:solidFill>
                  <a:schemeClr val="lt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Slide – Green">
  <p:cSld name="Divider Slide – Green">
    <p:spTree>
      <p:nvGrpSpPr>
        <p:cNvPr id="1" name="Shape 137"/>
        <p:cNvGrpSpPr/>
        <p:nvPr/>
      </p:nvGrpSpPr>
      <p:grpSpPr>
        <a:xfrm>
          <a:off x="0" y="0"/>
          <a:ext cx="0" cy="0"/>
          <a:chOff x="0" y="0"/>
          <a:chExt cx="0" cy="0"/>
        </a:xfrm>
      </p:grpSpPr>
      <p:pic>
        <p:nvPicPr>
          <p:cNvPr id="138" name="Google Shape;138;p25" descr="A close up of a logo&#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9" name="Google Shape;139;p25"/>
          <p:cNvSpPr txBox="1">
            <a:spLocks noGrp="1"/>
          </p:cNvSpPr>
          <p:nvPr>
            <p:ph type="ctrTitle"/>
          </p:nvPr>
        </p:nvSpPr>
        <p:spPr>
          <a:xfrm>
            <a:off x="858077" y="2744232"/>
            <a:ext cx="6626100" cy="82230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400"/>
              <a:buFont typeface="Calibri"/>
              <a:buNone/>
              <a:defRPr sz="44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40" name="Google Shape;140;p25"/>
          <p:cNvSpPr txBox="1">
            <a:spLocks noGrp="1"/>
          </p:cNvSpPr>
          <p:nvPr>
            <p:ph type="subTitle" idx="1"/>
          </p:nvPr>
        </p:nvSpPr>
        <p:spPr>
          <a:xfrm>
            <a:off x="858077" y="3913673"/>
            <a:ext cx="6626100" cy="726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100"/>
              </a:spcBef>
              <a:spcAft>
                <a:spcPts val="0"/>
              </a:spcAft>
              <a:buClr>
                <a:schemeClr val="lt1"/>
              </a:buClr>
              <a:buSzPts val="2300"/>
              <a:buFont typeface="Arial"/>
              <a:buNone/>
              <a:defRPr sz="2300" b="0" i="0" u="none" strike="noStrike" cap="none">
                <a:solidFill>
                  <a:schemeClr val="lt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Slide Option 3">
  <p:cSld name="Cover Slide Option 3">
    <p:spTree>
      <p:nvGrpSpPr>
        <p:cNvPr id="1" name="Shape 20"/>
        <p:cNvGrpSpPr/>
        <p:nvPr/>
      </p:nvGrpSpPr>
      <p:grpSpPr>
        <a:xfrm>
          <a:off x="0" y="0"/>
          <a:ext cx="0" cy="0"/>
          <a:chOff x="0" y="0"/>
          <a:chExt cx="0" cy="0"/>
        </a:xfrm>
      </p:grpSpPr>
      <p:pic>
        <p:nvPicPr>
          <p:cNvPr id="21" name="Google Shape;21;p4" descr="A close up of a logo&#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2" name="Google Shape;22;p4"/>
          <p:cNvSpPr txBox="1">
            <a:spLocks noGrp="1"/>
          </p:cNvSpPr>
          <p:nvPr>
            <p:ph type="ctrTitle"/>
          </p:nvPr>
        </p:nvSpPr>
        <p:spPr>
          <a:xfrm>
            <a:off x="858078" y="2823746"/>
            <a:ext cx="5801139" cy="82232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lt1"/>
              </a:buClr>
              <a:buSzPts val="4400"/>
              <a:buFont typeface="Calibri"/>
              <a:buNone/>
              <a:defRPr sz="44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4"/>
          <p:cNvSpPr txBox="1">
            <a:spLocks noGrp="1"/>
          </p:cNvSpPr>
          <p:nvPr>
            <p:ph type="subTitle" idx="1"/>
          </p:nvPr>
        </p:nvSpPr>
        <p:spPr>
          <a:xfrm>
            <a:off x="858078" y="3945833"/>
            <a:ext cx="5801139" cy="7265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200"/>
              <a:buFont typeface="Arial"/>
              <a:buNone/>
              <a:defRPr sz="2200" b="0" i="1" u="none" strike="noStrike" cap="none">
                <a:solidFill>
                  <a:schemeClr val="lt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Slide Option 4">
  <p:cSld name="Cover Slide Option 4">
    <p:spTree>
      <p:nvGrpSpPr>
        <p:cNvPr id="1" name="Shape 24"/>
        <p:cNvGrpSpPr/>
        <p:nvPr/>
      </p:nvGrpSpPr>
      <p:grpSpPr>
        <a:xfrm>
          <a:off x="0" y="0"/>
          <a:ext cx="0" cy="0"/>
          <a:chOff x="0" y="0"/>
          <a:chExt cx="0" cy="0"/>
        </a:xfrm>
      </p:grpSpPr>
      <p:pic>
        <p:nvPicPr>
          <p:cNvPr id="25" name="Google Shape;25;p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 name="Google Shape;26;p5"/>
          <p:cNvSpPr txBox="1">
            <a:spLocks noGrp="1"/>
          </p:cNvSpPr>
          <p:nvPr>
            <p:ph type="ctrTitle"/>
          </p:nvPr>
        </p:nvSpPr>
        <p:spPr>
          <a:xfrm>
            <a:off x="858078" y="2823746"/>
            <a:ext cx="5801139" cy="82232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lt1"/>
              </a:buClr>
              <a:buSzPts val="4400"/>
              <a:buFont typeface="Calibri"/>
              <a:buNone/>
              <a:defRPr sz="44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Google Shape;27;p5"/>
          <p:cNvSpPr txBox="1">
            <a:spLocks noGrp="1"/>
          </p:cNvSpPr>
          <p:nvPr>
            <p:ph type="subTitle" idx="1"/>
          </p:nvPr>
        </p:nvSpPr>
        <p:spPr>
          <a:xfrm>
            <a:off x="858078" y="3945833"/>
            <a:ext cx="5801139" cy="7265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200"/>
              <a:buFont typeface="Arial"/>
              <a:buNone/>
              <a:defRPr sz="2200" b="0" i="1" u="none" strike="noStrike" cap="none">
                <a:solidFill>
                  <a:schemeClr val="lt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Slide – Lg Graphic">
  <p:cSld name="Content Slide – Lg Graphic">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838200" y="313272"/>
            <a:ext cx="9667240" cy="55558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Google Shape;30;p6"/>
          <p:cNvSpPr txBox="1">
            <a:spLocks noGrp="1"/>
          </p:cNvSpPr>
          <p:nvPr>
            <p:ph type="body" idx="1"/>
          </p:nvPr>
        </p:nvSpPr>
        <p:spPr>
          <a:xfrm>
            <a:off x="838200" y="996682"/>
            <a:ext cx="9667240" cy="32358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accent2"/>
              </a:buClr>
              <a:buSzPts val="2400"/>
              <a:buFont typeface="Arial"/>
              <a:buNone/>
              <a:defRPr sz="2400" b="0" i="1" u="none" strike="noStrike" cap="none">
                <a:solidFill>
                  <a:schemeClr val="accent2"/>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6"/>
          <p:cNvSpPr txBox="1">
            <a:spLocks noGrp="1"/>
          </p:cNvSpPr>
          <p:nvPr>
            <p:ph type="body" idx="2"/>
          </p:nvPr>
        </p:nvSpPr>
        <p:spPr>
          <a:xfrm>
            <a:off x="838200" y="1632408"/>
            <a:ext cx="9667240" cy="355342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6"/>
          <p:cNvSpPr txBox="1">
            <a:spLocks noGrp="1"/>
          </p:cNvSpPr>
          <p:nvPr>
            <p:ph type="sldNum" idx="12"/>
          </p:nvPr>
        </p:nvSpPr>
        <p:spPr>
          <a:xfrm>
            <a:off x="-109330" y="6492875"/>
            <a:ext cx="8481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Slide w/Object – Lg Graphic">
  <p:cSld name="Content Slide w/Object – Lg Graphic">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838200" y="313272"/>
            <a:ext cx="9667240" cy="55558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7"/>
          <p:cNvSpPr txBox="1">
            <a:spLocks noGrp="1"/>
          </p:cNvSpPr>
          <p:nvPr>
            <p:ph type="body" idx="1"/>
          </p:nvPr>
        </p:nvSpPr>
        <p:spPr>
          <a:xfrm>
            <a:off x="838200" y="996682"/>
            <a:ext cx="9667240" cy="32358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accent2"/>
              </a:buClr>
              <a:buSzPts val="2400"/>
              <a:buFont typeface="Arial"/>
              <a:buNone/>
              <a:defRPr sz="2400" b="0" i="1" u="none" strike="noStrike" cap="none">
                <a:solidFill>
                  <a:schemeClr val="accent2"/>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7"/>
          <p:cNvSpPr txBox="1">
            <a:spLocks noGrp="1"/>
          </p:cNvSpPr>
          <p:nvPr>
            <p:ph type="body" idx="2"/>
          </p:nvPr>
        </p:nvSpPr>
        <p:spPr>
          <a:xfrm>
            <a:off x="838200" y="1634422"/>
            <a:ext cx="4892675" cy="3606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7"/>
          <p:cNvSpPr txBox="1">
            <a:spLocks noGrp="1"/>
          </p:cNvSpPr>
          <p:nvPr>
            <p:ph type="sldNum" idx="12"/>
          </p:nvPr>
        </p:nvSpPr>
        <p:spPr>
          <a:xfrm>
            <a:off x="-109330" y="6492875"/>
            <a:ext cx="8481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7"/>
          <p:cNvSpPr txBox="1">
            <a:spLocks noGrp="1"/>
          </p:cNvSpPr>
          <p:nvPr>
            <p:ph type="body" idx="3"/>
          </p:nvPr>
        </p:nvSpPr>
        <p:spPr>
          <a:xfrm>
            <a:off x="5840205" y="1640474"/>
            <a:ext cx="4665870" cy="3606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ullet Slide – Lg Graphic">
  <p:cSld name="Bullet Slide – Lg Graphic">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838200" y="313038"/>
            <a:ext cx="9667240" cy="55558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8"/>
          <p:cNvSpPr txBox="1">
            <a:spLocks noGrp="1"/>
          </p:cNvSpPr>
          <p:nvPr>
            <p:ph type="body" idx="1"/>
          </p:nvPr>
        </p:nvSpPr>
        <p:spPr>
          <a:xfrm>
            <a:off x="838200" y="996448"/>
            <a:ext cx="9667240" cy="32358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accent2"/>
              </a:buClr>
              <a:buSzPts val="2400"/>
              <a:buFont typeface="Arial"/>
              <a:buNone/>
              <a:defRPr sz="2400" b="0" i="1" u="none" strike="noStrike" cap="none">
                <a:solidFill>
                  <a:schemeClr val="accent2"/>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8"/>
          <p:cNvSpPr txBox="1">
            <a:spLocks noGrp="1"/>
          </p:cNvSpPr>
          <p:nvPr>
            <p:ph type="sldNum" idx="12"/>
          </p:nvPr>
        </p:nvSpPr>
        <p:spPr>
          <a:xfrm>
            <a:off x="-109330" y="6492875"/>
            <a:ext cx="8481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3" name="Google Shape;43;p8"/>
          <p:cNvSpPr txBox="1">
            <a:spLocks noGrp="1"/>
          </p:cNvSpPr>
          <p:nvPr>
            <p:ph type="body" idx="2"/>
          </p:nvPr>
        </p:nvSpPr>
        <p:spPr>
          <a:xfrm>
            <a:off x="838200" y="1646237"/>
            <a:ext cx="9667875" cy="3565525"/>
          </a:xfrm>
          <a:prstGeom prst="rect">
            <a:avLst/>
          </a:prstGeom>
          <a:noFill/>
          <a:ln>
            <a:noFill/>
          </a:ln>
        </p:spPr>
        <p:txBody>
          <a:bodyPr spcFirstLastPara="1" wrap="square" lIns="91425" tIns="45700" rIns="91425" bIns="45700" anchor="t" anchorCtr="0">
            <a:normAutofit/>
          </a:bodyPr>
          <a:lstStyle>
            <a:lvl1pPr marL="457200" marR="0" lvl="0" indent="-297180" algn="l" rtl="0">
              <a:lnSpc>
                <a:spcPct val="90000"/>
              </a:lnSpc>
              <a:spcBef>
                <a:spcPts val="1000"/>
              </a:spcBef>
              <a:spcAft>
                <a:spcPts val="0"/>
              </a:spcAft>
              <a:buClr>
                <a:schemeClr val="accent1"/>
              </a:buClr>
              <a:buSzPts val="1080"/>
              <a:buFont typeface="Merriweather Sans"/>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500"/>
              </a:spcBef>
              <a:spcAft>
                <a:spcPts val="0"/>
              </a:spcAft>
              <a:buClr>
                <a:schemeClr val="accent3"/>
              </a:buClr>
              <a:buSzPts val="1600"/>
              <a:buFont typeface="Noto Sans Symbols"/>
              <a:buChar char="▪"/>
              <a:defRPr sz="1600" b="0" i="0" u="none" strike="noStrike" cap="none">
                <a:solidFill>
                  <a:schemeClr val="dk1"/>
                </a:solidFill>
                <a:latin typeface="Calibri"/>
                <a:ea typeface="Calibri"/>
                <a:cs typeface="Calibri"/>
                <a:sym typeface="Calibri"/>
              </a:defRPr>
            </a:lvl2pPr>
            <a:lvl3pPr marL="1371600" marR="0" lvl="2" indent="-289560" algn="l" rtl="0">
              <a:lnSpc>
                <a:spcPct val="90000"/>
              </a:lnSpc>
              <a:spcBef>
                <a:spcPts val="500"/>
              </a:spcBef>
              <a:spcAft>
                <a:spcPts val="0"/>
              </a:spcAft>
              <a:buClr>
                <a:schemeClr val="accent2"/>
              </a:buClr>
              <a:buSzPts val="960"/>
              <a:buFont typeface="NTR"/>
              <a:buChar char="-"/>
              <a:defRPr sz="1600" b="0" i="0" u="none" strike="noStrike" cap="none">
                <a:solidFill>
                  <a:schemeClr val="dk1"/>
                </a:solidFill>
                <a:latin typeface="Calibri"/>
                <a:ea typeface="Calibri"/>
                <a:cs typeface="Calibri"/>
                <a:sym typeface="Calibri"/>
              </a:defRPr>
            </a:lvl3pPr>
            <a:lvl4pPr marL="1828800" marR="0" lvl="3" indent="-289560" algn="l" rtl="0">
              <a:lnSpc>
                <a:spcPct val="90000"/>
              </a:lnSpc>
              <a:spcBef>
                <a:spcPts val="500"/>
              </a:spcBef>
              <a:spcAft>
                <a:spcPts val="0"/>
              </a:spcAft>
              <a:buClr>
                <a:schemeClr val="dk1"/>
              </a:buClr>
              <a:buSzPts val="960"/>
              <a:buFont typeface="Arial"/>
              <a:buChar char="•"/>
              <a:defRPr sz="16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 Slide w/Photo – Lg Graphic">
  <p:cSld name="Bullet Slide w/Photo – Lg Graphic">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838200" y="318304"/>
            <a:ext cx="9667240" cy="55558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 name="Google Shape;46;p9"/>
          <p:cNvSpPr txBox="1">
            <a:spLocks noGrp="1"/>
          </p:cNvSpPr>
          <p:nvPr>
            <p:ph type="body" idx="1"/>
          </p:nvPr>
        </p:nvSpPr>
        <p:spPr>
          <a:xfrm>
            <a:off x="838200" y="1001714"/>
            <a:ext cx="9667240" cy="32358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accent2"/>
              </a:buClr>
              <a:buSzPts val="2400"/>
              <a:buFont typeface="Arial"/>
              <a:buNone/>
              <a:defRPr sz="2400" b="0" i="1" u="none" strike="noStrike" cap="none">
                <a:solidFill>
                  <a:schemeClr val="accent2"/>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9"/>
          <p:cNvSpPr txBox="1">
            <a:spLocks noGrp="1"/>
          </p:cNvSpPr>
          <p:nvPr>
            <p:ph type="sldNum" idx="12"/>
          </p:nvPr>
        </p:nvSpPr>
        <p:spPr>
          <a:xfrm>
            <a:off x="-109330" y="6492875"/>
            <a:ext cx="8481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8" name="Google Shape;48;p9"/>
          <p:cNvSpPr txBox="1">
            <a:spLocks noGrp="1"/>
          </p:cNvSpPr>
          <p:nvPr>
            <p:ph type="body" idx="2"/>
          </p:nvPr>
        </p:nvSpPr>
        <p:spPr>
          <a:xfrm>
            <a:off x="5720080" y="1651503"/>
            <a:ext cx="4785995" cy="3565525"/>
          </a:xfrm>
          <a:prstGeom prst="rect">
            <a:avLst/>
          </a:prstGeom>
          <a:noFill/>
          <a:ln>
            <a:noFill/>
          </a:ln>
        </p:spPr>
        <p:txBody>
          <a:bodyPr spcFirstLastPara="1" wrap="square" lIns="91425" tIns="45700" rIns="91425" bIns="45700" anchor="t" anchorCtr="0">
            <a:normAutofit/>
          </a:bodyPr>
          <a:lstStyle>
            <a:lvl1pPr marL="457200" marR="0" lvl="0" indent="-297180" algn="l" rtl="0">
              <a:lnSpc>
                <a:spcPct val="90000"/>
              </a:lnSpc>
              <a:spcBef>
                <a:spcPts val="1000"/>
              </a:spcBef>
              <a:spcAft>
                <a:spcPts val="0"/>
              </a:spcAft>
              <a:buClr>
                <a:schemeClr val="accent1"/>
              </a:buClr>
              <a:buSzPts val="1080"/>
              <a:buFont typeface="Merriweather Sans"/>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500"/>
              </a:spcBef>
              <a:spcAft>
                <a:spcPts val="0"/>
              </a:spcAft>
              <a:buClr>
                <a:schemeClr val="accent3"/>
              </a:buClr>
              <a:buSzPts val="1600"/>
              <a:buFont typeface="Noto Sans Symbols"/>
              <a:buChar char="▪"/>
              <a:defRPr sz="16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500"/>
              </a:spcBef>
              <a:spcAft>
                <a:spcPts val="0"/>
              </a:spcAft>
              <a:buClr>
                <a:schemeClr val="accent2"/>
              </a:buClr>
              <a:buSzPts val="1600"/>
              <a:buFont typeface="NTR"/>
              <a:buChar char="-"/>
              <a:defRPr sz="1600" b="0" i="0" u="none" strike="noStrike" cap="none">
                <a:solidFill>
                  <a:schemeClr val="dk1"/>
                </a:solidFill>
                <a:latin typeface="Calibri"/>
                <a:ea typeface="Calibri"/>
                <a:cs typeface="Calibri"/>
                <a:sym typeface="Calibri"/>
              </a:defRPr>
            </a:lvl3pPr>
            <a:lvl4pPr marL="1828800" marR="0" lvl="3" indent="-289560" algn="l" rtl="0">
              <a:lnSpc>
                <a:spcPct val="90000"/>
              </a:lnSpc>
              <a:spcBef>
                <a:spcPts val="500"/>
              </a:spcBef>
              <a:spcAft>
                <a:spcPts val="0"/>
              </a:spcAft>
              <a:buClr>
                <a:schemeClr val="dk1"/>
              </a:buClr>
              <a:buSzPts val="960"/>
              <a:buFont typeface="Arial"/>
              <a:buChar char="•"/>
              <a:defRPr sz="16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9"/>
          <p:cNvSpPr>
            <a:spLocks noGrp="1"/>
          </p:cNvSpPr>
          <p:nvPr>
            <p:ph type="pic" idx="3"/>
          </p:nvPr>
        </p:nvSpPr>
        <p:spPr>
          <a:xfrm>
            <a:off x="868363" y="1646238"/>
            <a:ext cx="4770437" cy="2631122"/>
          </a:xfrm>
          <a:prstGeom prst="rect">
            <a:avLst/>
          </a:prstGeom>
          <a:noFill/>
          <a:ln>
            <a:noFill/>
          </a:ln>
        </p:spPr>
      </p:sp>
      <p:sp>
        <p:nvSpPr>
          <p:cNvPr id="50" name="Google Shape;50;p9"/>
          <p:cNvSpPr txBox="1">
            <a:spLocks noGrp="1"/>
          </p:cNvSpPr>
          <p:nvPr>
            <p:ph type="body" idx="4"/>
          </p:nvPr>
        </p:nvSpPr>
        <p:spPr>
          <a:xfrm>
            <a:off x="868363" y="4308475"/>
            <a:ext cx="4786312" cy="90328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accent3"/>
              </a:buClr>
              <a:buSzPts val="1800"/>
              <a:buFont typeface="Arial"/>
              <a:buNone/>
              <a:defRPr sz="1800" b="1" i="0" u="none" strike="noStrike" cap="none">
                <a:solidFill>
                  <a:schemeClr val="accent3"/>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ullet Slide w/Photo Op 2 – Lg Graphic">
  <p:cSld name="Bullet Slide w/Photo Op 2 – Lg Graphic">
    <p:spTree>
      <p:nvGrpSpPr>
        <p:cNvPr id="1" name="Shape 51"/>
        <p:cNvGrpSpPr/>
        <p:nvPr/>
      </p:nvGrpSpPr>
      <p:grpSpPr>
        <a:xfrm>
          <a:off x="0" y="0"/>
          <a:ext cx="0" cy="0"/>
          <a:chOff x="0" y="0"/>
          <a:chExt cx="0" cy="0"/>
        </a:xfrm>
      </p:grpSpPr>
      <p:sp>
        <p:nvSpPr>
          <p:cNvPr id="52" name="Google Shape;52;p10"/>
          <p:cNvSpPr txBox="1">
            <a:spLocks noGrp="1"/>
          </p:cNvSpPr>
          <p:nvPr>
            <p:ph type="title"/>
          </p:nvPr>
        </p:nvSpPr>
        <p:spPr>
          <a:xfrm>
            <a:off x="838200" y="318305"/>
            <a:ext cx="9667240" cy="55558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 name="Google Shape;53;p10"/>
          <p:cNvSpPr txBox="1">
            <a:spLocks noGrp="1"/>
          </p:cNvSpPr>
          <p:nvPr>
            <p:ph type="body" idx="1"/>
          </p:nvPr>
        </p:nvSpPr>
        <p:spPr>
          <a:xfrm>
            <a:off x="838200" y="1001715"/>
            <a:ext cx="9667240" cy="32358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accent2"/>
              </a:buClr>
              <a:buSzPts val="2400"/>
              <a:buFont typeface="Arial"/>
              <a:buNone/>
              <a:defRPr sz="2400" b="0" i="1" u="none" strike="noStrike" cap="none">
                <a:solidFill>
                  <a:schemeClr val="accent2"/>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10"/>
          <p:cNvSpPr txBox="1">
            <a:spLocks noGrp="1"/>
          </p:cNvSpPr>
          <p:nvPr>
            <p:ph type="sldNum" idx="12"/>
          </p:nvPr>
        </p:nvSpPr>
        <p:spPr>
          <a:xfrm>
            <a:off x="-109330" y="6492875"/>
            <a:ext cx="8481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10"/>
          <p:cNvSpPr txBox="1">
            <a:spLocks noGrp="1"/>
          </p:cNvSpPr>
          <p:nvPr>
            <p:ph type="body" idx="2"/>
          </p:nvPr>
        </p:nvSpPr>
        <p:spPr>
          <a:xfrm>
            <a:off x="868363" y="1651504"/>
            <a:ext cx="4785995" cy="2625857"/>
          </a:xfrm>
          <a:prstGeom prst="rect">
            <a:avLst/>
          </a:prstGeom>
          <a:noFill/>
          <a:ln>
            <a:noFill/>
          </a:ln>
        </p:spPr>
        <p:txBody>
          <a:bodyPr spcFirstLastPara="1" wrap="square" lIns="91425" tIns="45700" rIns="91425" bIns="45700" anchor="t" anchorCtr="0">
            <a:normAutofit/>
          </a:bodyPr>
          <a:lstStyle>
            <a:lvl1pPr marL="457200" marR="0" lvl="0" indent="-297180" algn="l" rtl="0">
              <a:lnSpc>
                <a:spcPct val="90000"/>
              </a:lnSpc>
              <a:spcBef>
                <a:spcPts val="1000"/>
              </a:spcBef>
              <a:spcAft>
                <a:spcPts val="0"/>
              </a:spcAft>
              <a:buClr>
                <a:schemeClr val="accent1"/>
              </a:buClr>
              <a:buSzPts val="1080"/>
              <a:buFont typeface="Merriweather Sans"/>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500"/>
              </a:spcBef>
              <a:spcAft>
                <a:spcPts val="0"/>
              </a:spcAft>
              <a:buClr>
                <a:schemeClr val="accent3"/>
              </a:buClr>
              <a:buSzPts val="1600"/>
              <a:buFont typeface="Noto Sans Symbols"/>
              <a:buChar char="▪"/>
              <a:defRPr sz="16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500"/>
              </a:spcBef>
              <a:spcAft>
                <a:spcPts val="0"/>
              </a:spcAft>
              <a:buClr>
                <a:schemeClr val="accent2"/>
              </a:buClr>
              <a:buSzPts val="1600"/>
              <a:buFont typeface="NTR"/>
              <a:buChar char="-"/>
              <a:defRPr sz="1600" b="0" i="0" u="none" strike="noStrike" cap="none">
                <a:solidFill>
                  <a:schemeClr val="dk1"/>
                </a:solidFill>
                <a:latin typeface="Calibri"/>
                <a:ea typeface="Calibri"/>
                <a:cs typeface="Calibri"/>
                <a:sym typeface="Calibri"/>
              </a:defRPr>
            </a:lvl3pPr>
            <a:lvl4pPr marL="1828800" marR="0" lvl="3" indent="-289560" algn="l" rtl="0">
              <a:lnSpc>
                <a:spcPct val="90000"/>
              </a:lnSpc>
              <a:spcBef>
                <a:spcPts val="500"/>
              </a:spcBef>
              <a:spcAft>
                <a:spcPts val="0"/>
              </a:spcAft>
              <a:buClr>
                <a:schemeClr val="dk1"/>
              </a:buClr>
              <a:buSzPts val="960"/>
              <a:buFont typeface="Arial"/>
              <a:buChar char="•"/>
              <a:defRPr sz="16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10"/>
          <p:cNvSpPr>
            <a:spLocks noGrp="1"/>
          </p:cNvSpPr>
          <p:nvPr>
            <p:ph type="pic" idx="3"/>
          </p:nvPr>
        </p:nvSpPr>
        <p:spPr>
          <a:xfrm>
            <a:off x="5727858" y="1646238"/>
            <a:ext cx="4770437" cy="3565525"/>
          </a:xfrm>
          <a:prstGeom prst="rect">
            <a:avLst/>
          </a:prstGeom>
          <a:noFill/>
          <a:ln>
            <a:noFill/>
          </a:ln>
        </p:spPr>
      </p:sp>
      <p:sp>
        <p:nvSpPr>
          <p:cNvPr id="57" name="Google Shape;57;p10"/>
          <p:cNvSpPr txBox="1">
            <a:spLocks noGrp="1"/>
          </p:cNvSpPr>
          <p:nvPr>
            <p:ph type="body" idx="4"/>
          </p:nvPr>
        </p:nvSpPr>
        <p:spPr>
          <a:xfrm>
            <a:off x="868363" y="4308476"/>
            <a:ext cx="4786312" cy="90328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accent1"/>
              </a:buClr>
              <a:buSzPts val="1800"/>
              <a:buFont typeface="Arial"/>
              <a:buNone/>
              <a:defRPr sz="1800" b="1" i="0" u="none" strike="noStrike" cap="none">
                <a:solidFill>
                  <a:schemeClr val="accen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descr="Diagram&#10;&#10;Description automatically generated"/>
          <p:cNvPicPr preferRelativeResize="0"/>
          <p:nvPr/>
        </p:nvPicPr>
        <p:blipFill rotWithShape="1">
          <a:blip r:embed="rId18">
            <a:alphaModFix/>
          </a:blip>
          <a:srcRect/>
          <a:stretch/>
        </p:blipFill>
        <p:spPr>
          <a:xfrm>
            <a:off x="0" y="0"/>
            <a:ext cx="12192000" cy="6858000"/>
          </a:xfrm>
          <a:prstGeom prst="rect">
            <a:avLst/>
          </a:prstGeom>
          <a:noFill/>
          <a:ln>
            <a:noFill/>
          </a:ln>
        </p:spPr>
      </p:pic>
      <p:sp>
        <p:nvSpPr>
          <p:cNvPr id="11" name="Google Shape;11;p1"/>
          <p:cNvSpPr txBox="1">
            <a:spLocks noGrp="1"/>
          </p:cNvSpPr>
          <p:nvPr>
            <p:ph type="sldNum" idx="12"/>
          </p:nvPr>
        </p:nvSpPr>
        <p:spPr>
          <a:xfrm>
            <a:off x="-109330" y="6492875"/>
            <a:ext cx="84814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B8E95"/>
                </a:solidFill>
                <a:latin typeface="Calibri"/>
                <a:ea typeface="Calibri"/>
                <a:cs typeface="Calibri"/>
                <a:sym typeface="Calibri"/>
              </a:defRPr>
            </a:lvl1pPr>
            <a:lvl2pPr marL="0" marR="0" lvl="1" indent="0" algn="r" rtl="0">
              <a:spcBef>
                <a:spcPts val="0"/>
              </a:spcBef>
              <a:buNone/>
              <a:defRPr sz="1200" b="0" i="0" u="none" strike="noStrike" cap="none">
                <a:solidFill>
                  <a:srgbClr val="8B8E95"/>
                </a:solidFill>
                <a:latin typeface="Calibri"/>
                <a:ea typeface="Calibri"/>
                <a:cs typeface="Calibri"/>
                <a:sym typeface="Calibri"/>
              </a:defRPr>
            </a:lvl2pPr>
            <a:lvl3pPr marL="0" marR="0" lvl="2" indent="0" algn="r" rtl="0">
              <a:spcBef>
                <a:spcPts val="0"/>
              </a:spcBef>
              <a:buNone/>
              <a:defRPr sz="1200" b="0" i="0" u="none" strike="noStrike" cap="none">
                <a:solidFill>
                  <a:srgbClr val="8B8E95"/>
                </a:solidFill>
                <a:latin typeface="Calibri"/>
                <a:ea typeface="Calibri"/>
                <a:cs typeface="Calibri"/>
                <a:sym typeface="Calibri"/>
              </a:defRPr>
            </a:lvl3pPr>
            <a:lvl4pPr marL="0" marR="0" lvl="3" indent="0" algn="r" rtl="0">
              <a:spcBef>
                <a:spcPts val="0"/>
              </a:spcBef>
              <a:buNone/>
              <a:defRPr sz="1200" b="0" i="0" u="none" strike="noStrike" cap="none">
                <a:solidFill>
                  <a:srgbClr val="8B8E95"/>
                </a:solidFill>
                <a:latin typeface="Calibri"/>
                <a:ea typeface="Calibri"/>
                <a:cs typeface="Calibri"/>
                <a:sym typeface="Calibri"/>
              </a:defRPr>
            </a:lvl4pPr>
            <a:lvl5pPr marL="0" marR="0" lvl="4" indent="0" algn="r" rtl="0">
              <a:spcBef>
                <a:spcPts val="0"/>
              </a:spcBef>
              <a:buNone/>
              <a:defRPr sz="1200" b="0" i="0" u="none" strike="noStrike" cap="none">
                <a:solidFill>
                  <a:srgbClr val="8B8E95"/>
                </a:solidFill>
                <a:latin typeface="Calibri"/>
                <a:ea typeface="Calibri"/>
                <a:cs typeface="Calibri"/>
                <a:sym typeface="Calibri"/>
              </a:defRPr>
            </a:lvl5pPr>
            <a:lvl6pPr marL="0" marR="0" lvl="5" indent="0" algn="r" rtl="0">
              <a:spcBef>
                <a:spcPts val="0"/>
              </a:spcBef>
              <a:buNone/>
              <a:defRPr sz="1200" b="0" i="0" u="none" strike="noStrike" cap="none">
                <a:solidFill>
                  <a:srgbClr val="8B8E95"/>
                </a:solidFill>
                <a:latin typeface="Calibri"/>
                <a:ea typeface="Calibri"/>
                <a:cs typeface="Calibri"/>
                <a:sym typeface="Calibri"/>
              </a:defRPr>
            </a:lvl6pPr>
            <a:lvl7pPr marL="0" marR="0" lvl="6" indent="0" algn="r" rtl="0">
              <a:spcBef>
                <a:spcPts val="0"/>
              </a:spcBef>
              <a:buNone/>
              <a:defRPr sz="1200" b="0" i="0" u="none" strike="noStrike" cap="none">
                <a:solidFill>
                  <a:srgbClr val="8B8E95"/>
                </a:solidFill>
                <a:latin typeface="Calibri"/>
                <a:ea typeface="Calibri"/>
                <a:cs typeface="Calibri"/>
                <a:sym typeface="Calibri"/>
              </a:defRPr>
            </a:lvl7pPr>
            <a:lvl8pPr marL="0" marR="0" lvl="7" indent="0" algn="r" rtl="0">
              <a:spcBef>
                <a:spcPts val="0"/>
              </a:spcBef>
              <a:buNone/>
              <a:defRPr sz="1200" b="0" i="0" u="none" strike="noStrike" cap="none">
                <a:solidFill>
                  <a:srgbClr val="8B8E95"/>
                </a:solidFill>
                <a:latin typeface="Calibri"/>
                <a:ea typeface="Calibri"/>
                <a:cs typeface="Calibri"/>
                <a:sym typeface="Calibri"/>
              </a:defRPr>
            </a:lvl8pPr>
            <a:lvl9pPr marL="0" marR="0" lvl="8" indent="0" algn="r" rtl="0">
              <a:spcBef>
                <a:spcPts val="0"/>
              </a:spcBef>
              <a:buNone/>
              <a:defRPr sz="1200" b="0" i="0" u="none" strike="noStrike" cap="none">
                <a:solidFill>
                  <a:srgbClr val="8B8E9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73" r:id="rId15"/>
    <p:sldLayoutId id="214748367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6"/>
          <p:cNvSpPr txBox="1">
            <a:spLocks noGrp="1"/>
          </p:cNvSpPr>
          <p:nvPr>
            <p:ph type="sldNum" idx="12"/>
          </p:nvPr>
        </p:nvSpPr>
        <p:spPr>
          <a:xfrm>
            <a:off x="-109329" y="6492875"/>
            <a:ext cx="848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98999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hyperlink" Target="https://www.ieee.org/membership/join/emember-countries.html"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jpg"/></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83.png"/></Relationships>
</file>

<file path=ppt/slides/_rels/slide18.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15.xml"/><Relationship Id="rId6" Type="http://schemas.openxmlformats.org/officeDocument/2006/relationships/image" Target="../media/image88.jpg"/><Relationship Id="rId5" Type="http://schemas.openxmlformats.org/officeDocument/2006/relationships/image" Target="../media/image87.png"/><Relationship Id="rId4" Type="http://schemas.openxmlformats.org/officeDocument/2006/relationships/image" Target="../media/image86.jpg"/></Relationships>
</file>

<file path=ppt/slides/_rels/slide19.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18" Type="http://schemas.openxmlformats.org/officeDocument/2006/relationships/image" Target="../media/image106.png"/><Relationship Id="rId3" Type="http://schemas.openxmlformats.org/officeDocument/2006/relationships/image" Target="../media/image91.png"/><Relationship Id="rId21" Type="http://schemas.openxmlformats.org/officeDocument/2006/relationships/image" Target="../media/image109.png"/><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105.png"/><Relationship Id="rId25" Type="http://schemas.openxmlformats.org/officeDocument/2006/relationships/image" Target="../media/image113.png"/><Relationship Id="rId2" Type="http://schemas.openxmlformats.org/officeDocument/2006/relationships/image" Target="../media/image90.png"/><Relationship Id="rId16" Type="http://schemas.openxmlformats.org/officeDocument/2006/relationships/image" Target="../media/image104.png"/><Relationship Id="rId20" Type="http://schemas.openxmlformats.org/officeDocument/2006/relationships/image" Target="../media/image108.png"/><Relationship Id="rId1" Type="http://schemas.openxmlformats.org/officeDocument/2006/relationships/slideLayout" Target="../slideLayouts/slideLayout15.xml"/><Relationship Id="rId6" Type="http://schemas.openxmlformats.org/officeDocument/2006/relationships/image" Target="../media/image94.png"/><Relationship Id="rId11" Type="http://schemas.openxmlformats.org/officeDocument/2006/relationships/image" Target="../media/image99.png"/><Relationship Id="rId24" Type="http://schemas.openxmlformats.org/officeDocument/2006/relationships/image" Target="../media/image112.png"/><Relationship Id="rId5" Type="http://schemas.openxmlformats.org/officeDocument/2006/relationships/image" Target="../media/image93.png"/><Relationship Id="rId15" Type="http://schemas.openxmlformats.org/officeDocument/2006/relationships/image" Target="../media/image103.png"/><Relationship Id="rId23" Type="http://schemas.openxmlformats.org/officeDocument/2006/relationships/image" Target="../media/image111.png"/><Relationship Id="rId10" Type="http://schemas.openxmlformats.org/officeDocument/2006/relationships/image" Target="../media/image98.png"/><Relationship Id="rId19" Type="http://schemas.openxmlformats.org/officeDocument/2006/relationships/image" Target="../media/image107.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 Id="rId22" Type="http://schemas.openxmlformats.org/officeDocument/2006/relationships/image" Target="../media/image110.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3.jpg"/><Relationship Id="rId11" Type="http://schemas.openxmlformats.org/officeDocument/2006/relationships/image" Target="../media/image18.png"/><Relationship Id="rId5" Type="http://schemas.openxmlformats.org/officeDocument/2006/relationships/image" Target="../media/image12.jp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3" Type="http://schemas.openxmlformats.org/officeDocument/2006/relationships/customXml" Target="../ink/ink4.xml"/><Relationship Id="rId18" Type="http://schemas.openxmlformats.org/officeDocument/2006/relationships/image" Target="../media/image33.png"/><Relationship Id="rId26" Type="http://schemas.openxmlformats.org/officeDocument/2006/relationships/image" Target="../media/image37.png"/><Relationship Id="rId39" Type="http://schemas.openxmlformats.org/officeDocument/2006/relationships/image" Target="../media/image40.png"/><Relationship Id="rId21" Type="http://schemas.openxmlformats.org/officeDocument/2006/relationships/customXml" Target="../ink/ink8.xml"/><Relationship Id="rId34" Type="http://schemas.openxmlformats.org/officeDocument/2006/relationships/customXml" Target="../ink/ink16.xml"/><Relationship Id="rId42" Type="http://schemas.openxmlformats.org/officeDocument/2006/relationships/customXml" Target="../ink/ink23.xml"/><Relationship Id="rId47" Type="http://schemas.openxmlformats.org/officeDocument/2006/relationships/customXml" Target="../ink/ink28.xml"/><Relationship Id="rId50" Type="http://schemas.openxmlformats.org/officeDocument/2006/relationships/customXml" Target="../ink/ink31.xml"/><Relationship Id="rId55" Type="http://schemas.openxmlformats.org/officeDocument/2006/relationships/customXml" Target="../ink/ink34.xml"/><Relationship Id="rId63" Type="http://schemas.openxmlformats.org/officeDocument/2006/relationships/image" Target="../media/image47.png"/><Relationship Id="rId7" Type="http://schemas.openxmlformats.org/officeDocument/2006/relationships/customXml" Target="../ink/ink1.xml"/><Relationship Id="rId2" Type="http://schemas.openxmlformats.org/officeDocument/2006/relationships/image" Target="../media/image23.jpg"/><Relationship Id="rId16" Type="http://schemas.openxmlformats.org/officeDocument/2006/relationships/image" Target="../media/image32.png"/><Relationship Id="rId29" Type="http://schemas.openxmlformats.org/officeDocument/2006/relationships/image" Target="../media/image38.png"/><Relationship Id="rId11" Type="http://schemas.openxmlformats.org/officeDocument/2006/relationships/customXml" Target="../ink/ink3.xml"/><Relationship Id="rId24" Type="http://schemas.openxmlformats.org/officeDocument/2006/relationships/image" Target="../media/image36.png"/><Relationship Id="rId32" Type="http://schemas.openxmlformats.org/officeDocument/2006/relationships/customXml" Target="../ink/ink14.xml"/><Relationship Id="rId37" Type="http://schemas.openxmlformats.org/officeDocument/2006/relationships/customXml" Target="../ink/ink19.xml"/><Relationship Id="rId40" Type="http://schemas.openxmlformats.org/officeDocument/2006/relationships/customXml" Target="../ink/ink21.xml"/><Relationship Id="rId45" Type="http://schemas.openxmlformats.org/officeDocument/2006/relationships/customXml" Target="../ink/ink26.xml"/><Relationship Id="rId53" Type="http://schemas.openxmlformats.org/officeDocument/2006/relationships/image" Target="../media/image42.png"/><Relationship Id="rId58" Type="http://schemas.openxmlformats.org/officeDocument/2006/relationships/customXml" Target="../ink/ink37.xml"/><Relationship Id="rId5" Type="http://schemas.openxmlformats.org/officeDocument/2006/relationships/image" Target="../media/image26.jpg"/><Relationship Id="rId61" Type="http://schemas.openxmlformats.org/officeDocument/2006/relationships/image" Target="../media/image45.png"/><Relationship Id="rId19" Type="http://schemas.openxmlformats.org/officeDocument/2006/relationships/customXml" Target="../ink/ink7.xml"/><Relationship Id="rId14" Type="http://schemas.openxmlformats.org/officeDocument/2006/relationships/image" Target="../media/image31.png"/><Relationship Id="rId22" Type="http://schemas.openxmlformats.org/officeDocument/2006/relationships/image" Target="../media/image35.png"/><Relationship Id="rId27" Type="http://schemas.openxmlformats.org/officeDocument/2006/relationships/customXml" Target="../ink/ink11.xml"/><Relationship Id="rId30" Type="http://schemas.openxmlformats.org/officeDocument/2006/relationships/customXml" Target="../ink/ink13.xml"/><Relationship Id="rId35" Type="http://schemas.openxmlformats.org/officeDocument/2006/relationships/customXml" Target="../ink/ink17.xml"/><Relationship Id="rId43" Type="http://schemas.openxmlformats.org/officeDocument/2006/relationships/customXml" Target="../ink/ink24.xml"/><Relationship Id="rId48" Type="http://schemas.openxmlformats.org/officeDocument/2006/relationships/customXml" Target="../ink/ink29.xml"/><Relationship Id="rId56" Type="http://schemas.openxmlformats.org/officeDocument/2006/relationships/customXml" Target="../ink/ink35.xml"/><Relationship Id="rId8" Type="http://schemas.openxmlformats.org/officeDocument/2006/relationships/image" Target="../media/image28.png"/><Relationship Id="rId51" Type="http://schemas.openxmlformats.org/officeDocument/2006/relationships/image" Target="../media/image41.png"/><Relationship Id="rId3" Type="http://schemas.openxmlformats.org/officeDocument/2006/relationships/image" Target="../media/image24.jpg"/><Relationship Id="rId12" Type="http://schemas.openxmlformats.org/officeDocument/2006/relationships/image" Target="../media/image30.png"/><Relationship Id="rId17" Type="http://schemas.openxmlformats.org/officeDocument/2006/relationships/customXml" Target="../ink/ink6.xml"/><Relationship Id="rId25" Type="http://schemas.openxmlformats.org/officeDocument/2006/relationships/customXml" Target="../ink/ink10.xml"/><Relationship Id="rId33" Type="http://schemas.openxmlformats.org/officeDocument/2006/relationships/customXml" Target="../ink/ink15.xml"/><Relationship Id="rId38" Type="http://schemas.openxmlformats.org/officeDocument/2006/relationships/customXml" Target="../ink/ink20.xml"/><Relationship Id="rId46" Type="http://schemas.openxmlformats.org/officeDocument/2006/relationships/customXml" Target="../ink/ink27.xml"/><Relationship Id="rId59" Type="http://schemas.openxmlformats.org/officeDocument/2006/relationships/image" Target="../media/image43.png"/><Relationship Id="rId20" Type="http://schemas.openxmlformats.org/officeDocument/2006/relationships/image" Target="../media/image34.png"/><Relationship Id="rId41" Type="http://schemas.openxmlformats.org/officeDocument/2006/relationships/customXml" Target="../ink/ink22.xml"/><Relationship Id="rId54" Type="http://schemas.openxmlformats.org/officeDocument/2006/relationships/customXml" Target="../ink/ink33.xml"/><Relationship Id="rId62" Type="http://schemas.openxmlformats.org/officeDocument/2006/relationships/image" Target="../media/image46.png"/><Relationship Id="rId1" Type="http://schemas.openxmlformats.org/officeDocument/2006/relationships/slideLayout" Target="../slideLayouts/slideLayout10.xml"/><Relationship Id="rId6" Type="http://schemas.openxmlformats.org/officeDocument/2006/relationships/image" Target="../media/image27.jpg"/><Relationship Id="rId15" Type="http://schemas.openxmlformats.org/officeDocument/2006/relationships/customXml" Target="../ink/ink5.xml"/><Relationship Id="rId23" Type="http://schemas.openxmlformats.org/officeDocument/2006/relationships/customXml" Target="../ink/ink9.xml"/><Relationship Id="rId28" Type="http://schemas.openxmlformats.org/officeDocument/2006/relationships/customXml" Target="../ink/ink12.xml"/><Relationship Id="rId36" Type="http://schemas.openxmlformats.org/officeDocument/2006/relationships/customXml" Target="../ink/ink18.xml"/><Relationship Id="rId49" Type="http://schemas.openxmlformats.org/officeDocument/2006/relationships/customXml" Target="../ink/ink30.xml"/><Relationship Id="rId57" Type="http://schemas.openxmlformats.org/officeDocument/2006/relationships/customXml" Target="../ink/ink36.xml"/><Relationship Id="rId10" Type="http://schemas.openxmlformats.org/officeDocument/2006/relationships/image" Target="../media/image29.png"/><Relationship Id="rId31" Type="http://schemas.openxmlformats.org/officeDocument/2006/relationships/image" Target="../media/image39.png"/><Relationship Id="rId44" Type="http://schemas.openxmlformats.org/officeDocument/2006/relationships/customXml" Target="../ink/ink25.xml"/><Relationship Id="rId52" Type="http://schemas.openxmlformats.org/officeDocument/2006/relationships/customXml" Target="../ink/ink32.xml"/><Relationship Id="rId60" Type="http://schemas.openxmlformats.org/officeDocument/2006/relationships/image" Target="../media/image44.png"/><Relationship Id="rId4" Type="http://schemas.openxmlformats.org/officeDocument/2006/relationships/image" Target="../media/image25.jpg"/><Relationship Id="rId9" Type="http://schemas.openxmlformats.org/officeDocument/2006/relationships/customXml" Target="../ink/ink2.xml"/></Relationships>
</file>

<file path=ppt/slides/_rels/slide5.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image" Target="../media/image48.png"/><Relationship Id="rId1" Type="http://schemas.openxmlformats.org/officeDocument/2006/relationships/slideLayout" Target="../slideLayouts/slideLayout10.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6"/>
          <p:cNvSpPr txBox="1">
            <a:spLocks noGrp="1"/>
          </p:cNvSpPr>
          <p:nvPr>
            <p:ph type="ctrTitle"/>
          </p:nvPr>
        </p:nvSpPr>
        <p:spPr>
          <a:xfrm>
            <a:off x="858074" y="2823750"/>
            <a:ext cx="7139700" cy="8223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President’s Opening Remarks</a:t>
            </a:r>
            <a:endParaRPr/>
          </a:p>
        </p:txBody>
      </p:sp>
      <p:sp>
        <p:nvSpPr>
          <p:cNvPr id="147" name="Google Shape;147;p26"/>
          <p:cNvSpPr txBox="1">
            <a:spLocks noGrp="1"/>
          </p:cNvSpPr>
          <p:nvPr>
            <p:ph type="subTitle" idx="1"/>
          </p:nvPr>
        </p:nvSpPr>
        <p:spPr>
          <a:xfrm>
            <a:off x="858074" y="3945817"/>
            <a:ext cx="7301700" cy="1448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Kostas </a:t>
            </a:r>
            <a:r>
              <a:rPr lang="en-US" dirty="0" err="1"/>
              <a:t>Plataniotis</a:t>
            </a:r>
            <a:r>
              <a:rPr lang="en-US" dirty="0"/>
              <a:t>, President, IEEE Signal Processing Society </a:t>
            </a:r>
            <a:endParaRPr dirty="0"/>
          </a:p>
          <a:p>
            <a:pPr marL="0" lvl="0" indent="0" algn="l" rtl="0">
              <a:spcBef>
                <a:spcPts val="1000"/>
              </a:spcBef>
              <a:spcAft>
                <a:spcPts val="0"/>
              </a:spcAft>
              <a:buNone/>
            </a:pPr>
            <a:r>
              <a:rPr lang="en-US" dirty="0"/>
              <a:t>ICASSP 2025, </a:t>
            </a:r>
            <a:r>
              <a:rPr lang="en-US" b="0" dirty="0">
                <a:solidFill>
                  <a:schemeClr val="bg1"/>
                </a:solidFill>
                <a:effectLst/>
                <a:latin typeface="Google Sans"/>
              </a:rPr>
              <a:t>Hyderabad, India</a:t>
            </a:r>
            <a:endParaRPr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13"/>
          <p:cNvSpPr txBox="1"/>
          <p:nvPr/>
        </p:nvSpPr>
        <p:spPr>
          <a:xfrm>
            <a:off x="448567" y="555675"/>
            <a:ext cx="9414000" cy="538400"/>
          </a:xfrm>
          <a:prstGeom prst="rect">
            <a:avLst/>
          </a:prstGeom>
          <a:noFill/>
          <a:ln>
            <a:noFill/>
          </a:ln>
        </p:spPr>
        <p:txBody>
          <a:bodyPr spcFirstLastPara="1" wrap="square" lIns="91433" tIns="45700" rIns="91433" bIns="45700" anchor="t" anchorCtr="0">
            <a:normAutofit fontScale="92500" lnSpcReduction="10000"/>
          </a:bodyPr>
          <a:lstStyle/>
          <a:p>
            <a:pPr>
              <a:lnSpc>
                <a:spcPct val="90000"/>
              </a:lnSpc>
              <a:buClr>
                <a:schemeClr val="accent1"/>
              </a:buClr>
              <a:buSzPct val="108107"/>
            </a:pPr>
            <a:r>
              <a:rPr lang="en" sz="3600" b="1" dirty="0">
                <a:solidFill>
                  <a:srgbClr val="0070C0"/>
                </a:solidFill>
                <a:latin typeface="Calibri"/>
                <a:ea typeface="Calibri"/>
                <a:cs typeface="Calibri"/>
                <a:sym typeface="Calibri"/>
              </a:rPr>
              <a:t>IEEE Education Week 2025:  This Week @ ICASSP</a:t>
            </a:r>
            <a:endParaRPr sz="1467" dirty="0">
              <a:solidFill>
                <a:srgbClr val="0070C0"/>
              </a:solidFill>
            </a:endParaRPr>
          </a:p>
        </p:txBody>
      </p:sp>
      <p:sp>
        <p:nvSpPr>
          <p:cNvPr id="464" name="Google Shape;464;p13"/>
          <p:cNvSpPr txBox="1"/>
          <p:nvPr/>
        </p:nvSpPr>
        <p:spPr>
          <a:xfrm>
            <a:off x="543568" y="1525820"/>
            <a:ext cx="10742000" cy="4595577"/>
          </a:xfrm>
          <a:prstGeom prst="rect">
            <a:avLst/>
          </a:prstGeom>
          <a:noFill/>
          <a:ln>
            <a:noFill/>
          </a:ln>
        </p:spPr>
        <p:txBody>
          <a:bodyPr spcFirstLastPara="1" wrap="square" lIns="121900" tIns="121900" rIns="121900" bIns="121900" anchor="t" anchorCtr="0">
            <a:spAutoFit/>
          </a:bodyPr>
          <a:lstStyle/>
          <a:p>
            <a:pPr>
              <a:buSzPts val="2200"/>
            </a:pPr>
            <a:r>
              <a:rPr lang="en" sz="2933" dirty="0">
                <a:solidFill>
                  <a:srgbClr val="333333"/>
                </a:solidFill>
                <a:latin typeface="Calibri"/>
                <a:ea typeface="Calibri"/>
                <a:cs typeface="Calibri"/>
                <a:sym typeface="Calibri"/>
              </a:rPr>
              <a:t>Growing educational portfolio at SPS</a:t>
            </a:r>
            <a:endParaRPr sz="1867" dirty="0">
              <a:solidFill>
                <a:srgbClr val="333333"/>
              </a:solidFill>
            </a:endParaRPr>
          </a:p>
          <a:p>
            <a:pPr>
              <a:buSzPts val="1000"/>
            </a:pPr>
            <a:endParaRPr sz="1333" dirty="0">
              <a:solidFill>
                <a:srgbClr val="333333"/>
              </a:solidFill>
              <a:latin typeface="Calibri"/>
              <a:ea typeface="Calibri"/>
              <a:cs typeface="Calibri"/>
              <a:sym typeface="Calibri"/>
            </a:endParaRPr>
          </a:p>
          <a:p>
            <a:pPr marL="304792" indent="-304792">
              <a:buClr>
                <a:srgbClr val="333333"/>
              </a:buClr>
              <a:buSzPts val="2200"/>
              <a:buFont typeface="Arial"/>
              <a:buChar char="•"/>
            </a:pPr>
            <a:r>
              <a:rPr lang="en" sz="2933" b="1" dirty="0">
                <a:solidFill>
                  <a:srgbClr val="333333"/>
                </a:solidFill>
                <a:latin typeface="Calibri"/>
                <a:ea typeface="Calibri"/>
                <a:cs typeface="Calibri"/>
                <a:sym typeface="Calibri"/>
              </a:rPr>
              <a:t>SigPort: </a:t>
            </a:r>
            <a:r>
              <a:rPr lang="en" sz="2933" dirty="0">
                <a:solidFill>
                  <a:srgbClr val="333333"/>
                </a:solidFill>
                <a:latin typeface="Calibri"/>
                <a:ea typeface="Calibri"/>
                <a:cs typeface="Calibri"/>
                <a:sym typeface="Calibri"/>
              </a:rPr>
              <a:t>post your slides &amp; posters</a:t>
            </a:r>
            <a:endParaRPr sz="2933" dirty="0">
              <a:solidFill>
                <a:srgbClr val="333333"/>
              </a:solidFill>
              <a:latin typeface="Calibri"/>
              <a:ea typeface="Calibri"/>
              <a:cs typeface="Calibri"/>
              <a:sym typeface="Calibri"/>
            </a:endParaRPr>
          </a:p>
          <a:p>
            <a:pPr marL="609585">
              <a:buSzPts val="1200"/>
            </a:pPr>
            <a:endParaRPr sz="1600" dirty="0">
              <a:solidFill>
                <a:srgbClr val="333333"/>
              </a:solidFill>
              <a:latin typeface="Calibri"/>
              <a:ea typeface="Calibri"/>
              <a:cs typeface="Calibri"/>
              <a:sym typeface="Calibri"/>
            </a:endParaRPr>
          </a:p>
          <a:p>
            <a:pPr marL="304792" indent="-304792">
              <a:buClr>
                <a:srgbClr val="333333"/>
              </a:buClr>
              <a:buSzPts val="2200"/>
              <a:buFont typeface="Arial"/>
              <a:buChar char="•"/>
            </a:pPr>
            <a:r>
              <a:rPr lang="en" sz="2933" b="1" dirty="0">
                <a:solidFill>
                  <a:srgbClr val="333333"/>
                </a:solidFill>
                <a:latin typeface="Calibri"/>
                <a:ea typeface="Calibri"/>
                <a:cs typeface="Calibri"/>
                <a:sym typeface="Calibri"/>
              </a:rPr>
              <a:t>Resource Center</a:t>
            </a:r>
            <a:r>
              <a:rPr lang="en" sz="2933" dirty="0">
                <a:solidFill>
                  <a:srgbClr val="333333"/>
                </a:solidFill>
                <a:latin typeface="Calibri"/>
                <a:ea typeface="Calibri"/>
                <a:cs typeface="Calibri"/>
                <a:sym typeface="Calibri"/>
              </a:rPr>
              <a:t>: video talks &amp; tutorials</a:t>
            </a:r>
            <a:endParaRPr sz="2933" dirty="0">
              <a:solidFill>
                <a:srgbClr val="333333"/>
              </a:solidFill>
              <a:latin typeface="Calibri"/>
              <a:ea typeface="Calibri"/>
              <a:cs typeface="Calibri"/>
              <a:sym typeface="Calibri"/>
            </a:endParaRPr>
          </a:p>
          <a:p>
            <a:pPr marL="609585">
              <a:buSzPts val="1200"/>
            </a:pPr>
            <a:endParaRPr sz="1600" dirty="0">
              <a:solidFill>
                <a:srgbClr val="333333"/>
              </a:solidFill>
              <a:latin typeface="Calibri"/>
              <a:ea typeface="Calibri"/>
              <a:cs typeface="Calibri"/>
              <a:sym typeface="Calibri"/>
            </a:endParaRPr>
          </a:p>
          <a:p>
            <a:pPr marL="304792" indent="-304792">
              <a:buClr>
                <a:srgbClr val="333333"/>
              </a:buClr>
              <a:buSzPts val="2200"/>
              <a:buFont typeface="Arial"/>
              <a:buChar char="•"/>
            </a:pPr>
            <a:r>
              <a:rPr lang="en" sz="2933" b="1" dirty="0">
                <a:solidFill>
                  <a:srgbClr val="333333"/>
                </a:solidFill>
                <a:latin typeface="Calibri"/>
                <a:ea typeface="Calibri"/>
                <a:cs typeface="Calibri"/>
                <a:sym typeface="Calibri"/>
              </a:rPr>
              <a:t>Mentoring activities: </a:t>
            </a:r>
            <a:r>
              <a:rPr lang="en" sz="2933" dirty="0">
                <a:solidFill>
                  <a:srgbClr val="333333"/>
                </a:solidFill>
                <a:latin typeface="Calibri"/>
                <a:ea typeface="Calibri"/>
                <a:cs typeface="Calibri"/>
                <a:sym typeface="Calibri"/>
              </a:rPr>
              <a:t>micro mentoring @ ICASSP/ICIP</a:t>
            </a:r>
            <a:endParaRPr sz="1867" dirty="0">
              <a:solidFill>
                <a:srgbClr val="333333"/>
              </a:solidFill>
            </a:endParaRPr>
          </a:p>
          <a:p>
            <a:pPr marL="609585">
              <a:buSzPts val="1200"/>
            </a:pPr>
            <a:endParaRPr sz="1600" dirty="0">
              <a:solidFill>
                <a:srgbClr val="333333"/>
              </a:solidFill>
              <a:latin typeface="Calibri"/>
              <a:ea typeface="Calibri"/>
              <a:cs typeface="Calibri"/>
              <a:sym typeface="Calibri"/>
            </a:endParaRPr>
          </a:p>
          <a:p>
            <a:pPr marL="304792" indent="-304792">
              <a:buClr>
                <a:srgbClr val="333333"/>
              </a:buClr>
              <a:buSzPts val="2200"/>
              <a:buFont typeface="Arial"/>
              <a:buChar char="•"/>
            </a:pPr>
            <a:r>
              <a:rPr lang="en" sz="2933" b="1" dirty="0">
                <a:solidFill>
                  <a:srgbClr val="333333"/>
                </a:solidFill>
                <a:latin typeface="Calibri"/>
                <a:ea typeface="Calibri"/>
                <a:cs typeface="Calibri"/>
                <a:sym typeface="Calibri"/>
              </a:rPr>
              <a:t>Short courses</a:t>
            </a:r>
            <a:r>
              <a:rPr lang="en" sz="2933" dirty="0">
                <a:solidFill>
                  <a:srgbClr val="333333"/>
                </a:solidFill>
                <a:latin typeface="Calibri"/>
                <a:ea typeface="Calibri"/>
                <a:cs typeface="Calibri"/>
                <a:sym typeface="Calibri"/>
              </a:rPr>
              <a:t>: 4th year @ ICASSP</a:t>
            </a:r>
            <a:endParaRPr sz="1867" dirty="0">
              <a:solidFill>
                <a:srgbClr val="333333"/>
              </a:solidFill>
            </a:endParaRPr>
          </a:p>
          <a:p>
            <a:pPr marL="609585">
              <a:buSzPts val="1200"/>
            </a:pPr>
            <a:endParaRPr sz="1600" dirty="0">
              <a:solidFill>
                <a:srgbClr val="333333"/>
              </a:solidFill>
              <a:latin typeface="Calibri"/>
              <a:ea typeface="Calibri"/>
              <a:cs typeface="Calibri"/>
              <a:sym typeface="Calibri"/>
            </a:endParaRPr>
          </a:p>
          <a:p>
            <a:pPr marL="304792" indent="-304792">
              <a:buClr>
                <a:srgbClr val="333333"/>
              </a:buClr>
              <a:buSzPts val="2200"/>
              <a:buFont typeface="Arial"/>
              <a:buChar char="•"/>
            </a:pPr>
            <a:r>
              <a:rPr lang="en" sz="2933" b="1" dirty="0">
                <a:solidFill>
                  <a:srgbClr val="333333"/>
                </a:solidFill>
                <a:latin typeface="Calibri"/>
                <a:ea typeface="Calibri"/>
                <a:cs typeface="Calibri"/>
                <a:sym typeface="Calibri"/>
              </a:rPr>
              <a:t>Curation</a:t>
            </a:r>
            <a:r>
              <a:rPr lang="en" sz="2933" dirty="0">
                <a:solidFill>
                  <a:srgbClr val="333333"/>
                </a:solidFill>
                <a:latin typeface="Calibri"/>
                <a:ea typeface="Calibri"/>
                <a:cs typeface="Calibri"/>
                <a:sym typeface="Calibri"/>
              </a:rPr>
              <a:t>: </a:t>
            </a:r>
            <a:r>
              <a:rPr lang="en" sz="2667" dirty="0">
                <a:solidFill>
                  <a:srgbClr val="333333"/>
                </a:solidFill>
                <a:latin typeface="Calibri"/>
                <a:ea typeface="Calibri"/>
                <a:cs typeface="Calibri"/>
                <a:sym typeface="Calibri"/>
              </a:rPr>
              <a:t>SP course weblinks, textbooks, lecture material, etc.</a:t>
            </a:r>
            <a:endParaRPr sz="1867" dirty="0">
              <a:solidFill>
                <a:srgbClr val="333333"/>
              </a:solidFill>
            </a:endParaRPr>
          </a:p>
          <a:p>
            <a:pPr>
              <a:buSzPts val="2200"/>
            </a:pPr>
            <a:endParaRPr sz="2933" dirty="0">
              <a:solidFill>
                <a:srgbClr val="333333"/>
              </a:solidFill>
              <a:latin typeface="Calibri"/>
              <a:ea typeface="Calibri"/>
              <a:cs typeface="Calibri"/>
              <a:sym typeface="Calibri"/>
            </a:endParaRPr>
          </a:p>
        </p:txBody>
      </p:sp>
      <p:pic>
        <p:nvPicPr>
          <p:cNvPr id="466" name="Google Shape;466;p13"/>
          <p:cNvPicPr preferRelativeResize="0"/>
          <p:nvPr/>
        </p:nvPicPr>
        <p:blipFill rotWithShape="1">
          <a:blip r:embed="rId3">
            <a:alphaModFix/>
          </a:blip>
          <a:srcRect/>
          <a:stretch/>
        </p:blipFill>
        <p:spPr>
          <a:xfrm>
            <a:off x="8332167" y="1541501"/>
            <a:ext cx="3520733" cy="176036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14" name="Rectangle 13">
            <a:extLst>
              <a:ext uri="{FF2B5EF4-FFF2-40B4-BE49-F238E27FC236}">
                <a16:creationId xmlns:a16="http://schemas.microsoft.com/office/drawing/2014/main" id="{1B8DA774-41D5-4948-6B76-DDBA741724EB}"/>
              </a:ext>
            </a:extLst>
          </p:cNvPr>
          <p:cNvSpPr/>
          <p:nvPr/>
        </p:nvSpPr>
        <p:spPr>
          <a:xfrm>
            <a:off x="6617368" y="4138863"/>
            <a:ext cx="5091170" cy="12346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ED20FD6-9196-5BF0-2762-5C34B5303B4A}"/>
              </a:ext>
            </a:extLst>
          </p:cNvPr>
          <p:cNvSpPr/>
          <p:nvPr/>
        </p:nvSpPr>
        <p:spPr>
          <a:xfrm>
            <a:off x="6617368" y="2630551"/>
            <a:ext cx="5091170" cy="13057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ACB2127-B634-1AF9-4A0D-02B92A6D053A}"/>
              </a:ext>
            </a:extLst>
          </p:cNvPr>
          <p:cNvSpPr/>
          <p:nvPr/>
        </p:nvSpPr>
        <p:spPr>
          <a:xfrm>
            <a:off x="197221" y="4138863"/>
            <a:ext cx="6117130" cy="12346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FBDC7A-77E8-DB96-887F-AB48B5574F1B}"/>
              </a:ext>
            </a:extLst>
          </p:cNvPr>
          <p:cNvSpPr/>
          <p:nvPr/>
        </p:nvSpPr>
        <p:spPr>
          <a:xfrm>
            <a:off x="197221" y="2612844"/>
            <a:ext cx="6203579" cy="13057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Google Shape;472;p14"/>
          <p:cNvSpPr txBox="1">
            <a:spLocks noGrp="1"/>
          </p:cNvSpPr>
          <p:nvPr>
            <p:ph type="title"/>
          </p:nvPr>
        </p:nvSpPr>
        <p:spPr>
          <a:xfrm>
            <a:off x="197221" y="376965"/>
            <a:ext cx="8705200" cy="708800"/>
          </a:xfrm>
          <a:prstGeom prst="rect">
            <a:avLst/>
          </a:prstGeom>
          <a:noFill/>
          <a:ln>
            <a:noFill/>
          </a:ln>
        </p:spPr>
        <p:txBody>
          <a:bodyPr spcFirstLastPara="1" wrap="square" lIns="91433" tIns="45700" rIns="91433" bIns="45700" anchor="b" anchorCtr="0">
            <a:noAutofit/>
          </a:bodyPr>
          <a:lstStyle/>
          <a:p>
            <a:pPr>
              <a:buSzPts val="2400"/>
            </a:pPr>
            <a:r>
              <a:rPr lang="en" sz="3200" dirty="0">
                <a:solidFill>
                  <a:srgbClr val="0070C0"/>
                </a:solidFill>
              </a:rPr>
              <a:t>Educational Short Courses at ICASSP 2025</a:t>
            </a:r>
            <a:endParaRPr sz="3200" dirty="0">
              <a:solidFill>
                <a:srgbClr val="0070C0"/>
              </a:solidFill>
            </a:endParaRPr>
          </a:p>
        </p:txBody>
      </p:sp>
      <p:sp>
        <p:nvSpPr>
          <p:cNvPr id="473" name="Google Shape;473;p14"/>
          <p:cNvSpPr txBox="1"/>
          <p:nvPr/>
        </p:nvSpPr>
        <p:spPr>
          <a:xfrm>
            <a:off x="197221" y="1112147"/>
            <a:ext cx="11511317" cy="1323399"/>
          </a:xfrm>
          <a:prstGeom prst="rect">
            <a:avLst/>
          </a:prstGeom>
          <a:noFill/>
          <a:ln>
            <a:noFill/>
          </a:ln>
        </p:spPr>
        <p:txBody>
          <a:bodyPr spcFirstLastPara="1" wrap="square" lIns="91433" tIns="45700" rIns="91433" bIns="45700" anchor="t" anchorCtr="0">
            <a:spAutoFit/>
          </a:bodyPr>
          <a:lstStyle/>
          <a:p>
            <a:pPr marL="342900" indent="-342900">
              <a:buSzPts val="1500"/>
              <a:buFont typeface="Arial" panose="020B0604020202020204" pitchFamily="34" charset="0"/>
              <a:buChar char="•"/>
            </a:pPr>
            <a:r>
              <a:rPr lang="en-US" sz="2000" i="0" dirty="0">
                <a:solidFill>
                  <a:srgbClr val="333333"/>
                </a:solidFill>
                <a:effectLst/>
                <a:latin typeface="Calibri" panose="020F0502020204030204" pitchFamily="34" charset="0"/>
                <a:cs typeface="Calibri" panose="020F0502020204030204" pitchFamily="34" charset="0"/>
              </a:rPr>
              <a:t>6-9 hours courses held over two days</a:t>
            </a:r>
          </a:p>
          <a:p>
            <a:pPr marL="342900" indent="-342900">
              <a:buSzPts val="1500"/>
              <a:buFont typeface="Arial" panose="020B0604020202020204" pitchFamily="34" charset="0"/>
              <a:buChar char="•"/>
            </a:pPr>
            <a:r>
              <a:rPr lang="en-US" sz="2000" dirty="0">
                <a:solidFill>
                  <a:srgbClr val="333333"/>
                </a:solidFill>
                <a:latin typeface="Calibri" panose="020F0502020204030204" pitchFamily="34" charset="0"/>
                <a:cs typeface="Calibri" panose="020F0502020204030204" pitchFamily="34" charset="0"/>
              </a:rPr>
              <a:t>D</a:t>
            </a:r>
            <a:r>
              <a:rPr lang="en-US" sz="2000" i="0" dirty="0">
                <a:solidFill>
                  <a:srgbClr val="333333"/>
                </a:solidFill>
                <a:effectLst/>
                <a:latin typeface="Calibri" panose="020F0502020204030204" pitchFamily="34" charset="0"/>
                <a:cs typeface="Calibri" panose="020F0502020204030204" pitchFamily="34" charset="0"/>
              </a:rPr>
              <a:t>esigned to offer an in-depth, multi-faceted understanding of a topic, including hands-on experience </a:t>
            </a:r>
          </a:p>
          <a:p>
            <a:pPr marL="342900" indent="-342900">
              <a:buSzPts val="1500"/>
              <a:buFont typeface="Arial" panose="020B0604020202020204" pitchFamily="34" charset="0"/>
              <a:buChar char="•"/>
            </a:pPr>
            <a:r>
              <a:rPr lang="en-US" sz="2000" i="0" dirty="0">
                <a:solidFill>
                  <a:srgbClr val="333333"/>
                </a:solidFill>
                <a:effectLst/>
                <a:latin typeface="Calibri" panose="020F0502020204030204" pitchFamily="34" charset="0"/>
                <a:cs typeface="Calibri" panose="020F0502020204030204" pitchFamily="34" charset="0"/>
              </a:rPr>
              <a:t>Participants will receive course materials and a professional development certificate</a:t>
            </a:r>
          </a:p>
          <a:p>
            <a:pPr marL="342900" indent="-342900">
              <a:buSzPts val="1500"/>
              <a:buFont typeface="Arial" panose="020B0604020202020204" pitchFamily="34" charset="0"/>
              <a:buChar char="•"/>
            </a:pPr>
            <a:r>
              <a:rPr lang="en-US" sz="2000" i="0" dirty="0">
                <a:solidFill>
                  <a:srgbClr val="333333"/>
                </a:solidFill>
                <a:effectLst/>
                <a:latin typeface="Calibri" panose="020F0502020204030204" pitchFamily="34" charset="0"/>
                <a:cs typeface="Calibri" panose="020F0502020204030204" pitchFamily="34" charset="0"/>
              </a:rPr>
              <a:t>The fee is per course, and registration for the main conference is not required to attend the short course</a:t>
            </a:r>
            <a:r>
              <a:rPr lang="en-US" sz="2000" dirty="0">
                <a:solidFill>
                  <a:srgbClr val="333333"/>
                </a:solidFill>
                <a:latin typeface="Calibri" panose="020F0502020204030204" pitchFamily="34" charset="0"/>
                <a:cs typeface="Calibri" panose="020F0502020204030204" pitchFamily="34" charset="0"/>
              </a:rPr>
              <a:t>s</a:t>
            </a:r>
            <a:r>
              <a:rPr lang="en-US" sz="2000" i="0" dirty="0">
                <a:solidFill>
                  <a:srgbClr val="333333"/>
                </a:solidFill>
                <a:effectLst/>
                <a:latin typeface="Calibri" panose="020F0502020204030204" pitchFamily="34" charset="0"/>
                <a:cs typeface="Calibri" panose="020F0502020204030204" pitchFamily="34" charset="0"/>
              </a:rPr>
              <a:t> </a:t>
            </a:r>
            <a:endParaRPr sz="1600" dirty="0">
              <a:solidFill>
                <a:srgbClr val="2E3644"/>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CA5EC3A-1E3B-E028-4586-7F25AD2FFEFF}"/>
              </a:ext>
            </a:extLst>
          </p:cNvPr>
          <p:cNvSpPr txBox="1"/>
          <p:nvPr/>
        </p:nvSpPr>
        <p:spPr>
          <a:xfrm>
            <a:off x="197221" y="2612844"/>
            <a:ext cx="6420147" cy="1323439"/>
          </a:xfrm>
          <a:prstGeom prst="rect">
            <a:avLst/>
          </a:prstGeom>
          <a:noFill/>
        </p:spPr>
        <p:txBody>
          <a:bodyPr wrap="square">
            <a:spAutoFit/>
          </a:bodyPr>
          <a:lstStyle/>
          <a:p>
            <a:pPr algn="l"/>
            <a:r>
              <a:rPr lang="en-US" sz="2000" b="1" i="0" dirty="0">
                <a:solidFill>
                  <a:schemeClr val="bg1"/>
                </a:solidFill>
                <a:effectLst/>
                <a:latin typeface="Calibri" panose="020F0502020204030204" pitchFamily="34" charset="0"/>
                <a:cs typeface="Calibri" panose="020F0502020204030204" pitchFamily="34" charset="0"/>
              </a:rPr>
              <a:t>A Signal Processing Tour of High-Dimensional</a:t>
            </a:r>
          </a:p>
          <a:p>
            <a:pPr algn="l"/>
            <a:r>
              <a:rPr lang="en-US" sz="2000" b="1" i="0" dirty="0">
                <a:solidFill>
                  <a:schemeClr val="bg1"/>
                </a:solidFill>
                <a:effectLst/>
                <a:latin typeface="Calibri" panose="020F0502020204030204" pitchFamily="34" charset="0"/>
                <a:cs typeface="Calibri" panose="020F0502020204030204" pitchFamily="34" charset="0"/>
              </a:rPr>
              <a:t>Estimation and Learning: Results, Techniques, and Applications</a:t>
            </a:r>
          </a:p>
          <a:p>
            <a:pPr algn="l"/>
            <a:r>
              <a:rPr lang="en-US" sz="2000" b="1" i="0" dirty="0">
                <a:solidFill>
                  <a:schemeClr val="tx1"/>
                </a:solidFill>
                <a:effectLst/>
                <a:latin typeface="Calibri" panose="020F0502020204030204" pitchFamily="34" charset="0"/>
                <a:cs typeface="Calibri" panose="020F0502020204030204" pitchFamily="34" charset="0"/>
              </a:rPr>
              <a:t>Dates and Time: </a:t>
            </a:r>
            <a:r>
              <a:rPr lang="en-US" sz="2000" b="0" i="0" dirty="0">
                <a:solidFill>
                  <a:schemeClr val="tx1"/>
                </a:solidFill>
                <a:effectLst/>
                <a:latin typeface="Calibri" panose="020F0502020204030204" pitchFamily="34" charset="0"/>
                <a:cs typeface="Calibri" panose="020F0502020204030204" pitchFamily="34" charset="0"/>
              </a:rPr>
              <a:t>April 6, 2025 (Sunday): Full Day/6 hours</a:t>
            </a:r>
          </a:p>
        </p:txBody>
      </p:sp>
      <p:sp>
        <p:nvSpPr>
          <p:cNvPr id="6" name="TextBox 5">
            <a:extLst>
              <a:ext uri="{FF2B5EF4-FFF2-40B4-BE49-F238E27FC236}">
                <a16:creationId xmlns:a16="http://schemas.microsoft.com/office/drawing/2014/main" id="{808E8C13-A3A1-5B9B-8215-1FF832C707E5}"/>
              </a:ext>
            </a:extLst>
          </p:cNvPr>
          <p:cNvSpPr txBox="1"/>
          <p:nvPr/>
        </p:nvSpPr>
        <p:spPr>
          <a:xfrm>
            <a:off x="223483" y="4095874"/>
            <a:ext cx="12107333" cy="1323439"/>
          </a:xfrm>
          <a:prstGeom prst="rect">
            <a:avLst/>
          </a:prstGeom>
          <a:noFill/>
        </p:spPr>
        <p:txBody>
          <a:bodyPr wrap="square">
            <a:spAutoFit/>
          </a:bodyPr>
          <a:lstStyle/>
          <a:p>
            <a:pPr algn="l"/>
            <a:r>
              <a:rPr lang="en-US" sz="2000" b="1" i="0" dirty="0">
                <a:solidFill>
                  <a:schemeClr val="bg1"/>
                </a:solidFill>
                <a:effectLst/>
                <a:latin typeface="Calibri" panose="020F0502020204030204" pitchFamily="34" charset="0"/>
                <a:cs typeface="Calibri" panose="020F0502020204030204" pitchFamily="34" charset="0"/>
              </a:rPr>
              <a:t>Estimation Performance Bounds in Signal Processing</a:t>
            </a:r>
          </a:p>
          <a:p>
            <a:pPr algn="l"/>
            <a:r>
              <a:rPr lang="en-US" sz="2000" b="1" i="0" dirty="0">
                <a:solidFill>
                  <a:srgbClr val="333333"/>
                </a:solidFill>
                <a:effectLst/>
                <a:latin typeface="Calibri" panose="020F0502020204030204" pitchFamily="34" charset="0"/>
                <a:cs typeface="Calibri" panose="020F0502020204030204" pitchFamily="34" charset="0"/>
              </a:rPr>
              <a:t>Dates and Time:</a:t>
            </a:r>
            <a:endParaRPr lang="en-US" sz="2000" b="0" i="0" dirty="0">
              <a:solidFill>
                <a:srgbClr val="333333"/>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en-US" sz="2000" b="0" i="0" dirty="0">
                <a:solidFill>
                  <a:srgbClr val="333333"/>
                </a:solidFill>
                <a:effectLst/>
                <a:latin typeface="Calibri" panose="020F0502020204030204" pitchFamily="34" charset="0"/>
                <a:cs typeface="Calibri" panose="020F0502020204030204" pitchFamily="34" charset="0"/>
              </a:rPr>
              <a:t>April 6, 2025 (Sunday):   Full Day/6 hours</a:t>
            </a:r>
          </a:p>
          <a:p>
            <a:pPr algn="l">
              <a:buFont typeface="Arial" panose="020B0604020202020204" pitchFamily="34" charset="0"/>
              <a:buChar char="•"/>
            </a:pPr>
            <a:r>
              <a:rPr lang="en-US" sz="2000" b="0" i="0" dirty="0">
                <a:solidFill>
                  <a:srgbClr val="333333"/>
                </a:solidFill>
                <a:effectLst/>
                <a:latin typeface="Calibri" panose="020F0502020204030204" pitchFamily="34" charset="0"/>
                <a:cs typeface="Calibri" panose="020F0502020204030204" pitchFamily="34" charset="0"/>
              </a:rPr>
              <a:t>April 7, 2025 (Monday): Forenoon/ 3 hours</a:t>
            </a:r>
          </a:p>
        </p:txBody>
      </p:sp>
      <p:sp>
        <p:nvSpPr>
          <p:cNvPr id="8" name="TextBox 7">
            <a:extLst>
              <a:ext uri="{FF2B5EF4-FFF2-40B4-BE49-F238E27FC236}">
                <a16:creationId xmlns:a16="http://schemas.microsoft.com/office/drawing/2014/main" id="{AF8D0C94-9D19-0F96-42A9-FF13FC1A0FAD}"/>
              </a:ext>
            </a:extLst>
          </p:cNvPr>
          <p:cNvSpPr txBox="1"/>
          <p:nvPr/>
        </p:nvSpPr>
        <p:spPr>
          <a:xfrm>
            <a:off x="6617368" y="2612844"/>
            <a:ext cx="6096000" cy="1323439"/>
          </a:xfrm>
          <a:prstGeom prst="rect">
            <a:avLst/>
          </a:prstGeom>
          <a:noFill/>
        </p:spPr>
        <p:txBody>
          <a:bodyPr wrap="square">
            <a:spAutoFit/>
          </a:bodyPr>
          <a:lstStyle/>
          <a:p>
            <a:pPr algn="l"/>
            <a:r>
              <a:rPr lang="en-US" sz="2000" b="1" i="0" dirty="0">
                <a:solidFill>
                  <a:schemeClr val="bg1"/>
                </a:solidFill>
                <a:effectLst/>
                <a:latin typeface="Calibri" panose="020F0502020204030204" pitchFamily="34" charset="0"/>
                <a:cs typeface="Calibri" panose="020F0502020204030204" pitchFamily="34" charset="0"/>
              </a:rPr>
              <a:t>Phase Processing of Speech Signals</a:t>
            </a:r>
          </a:p>
          <a:p>
            <a:pPr algn="l"/>
            <a:r>
              <a:rPr lang="en-US" sz="2000" b="1" i="0" dirty="0">
                <a:solidFill>
                  <a:srgbClr val="333333"/>
                </a:solidFill>
                <a:effectLst/>
                <a:latin typeface="Calibri" panose="020F0502020204030204" pitchFamily="34" charset="0"/>
                <a:cs typeface="Calibri" panose="020F0502020204030204" pitchFamily="34" charset="0"/>
              </a:rPr>
              <a:t>Dates and Time:</a:t>
            </a:r>
            <a:endParaRPr lang="en-US" sz="2000" b="0" i="0" dirty="0">
              <a:solidFill>
                <a:srgbClr val="333333"/>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en-US" sz="2000" b="0" i="0" dirty="0">
                <a:solidFill>
                  <a:srgbClr val="333333"/>
                </a:solidFill>
                <a:effectLst/>
                <a:latin typeface="Calibri" panose="020F0502020204030204" pitchFamily="34" charset="0"/>
                <a:cs typeface="Calibri" panose="020F0502020204030204" pitchFamily="34" charset="0"/>
              </a:rPr>
              <a:t>April 6, 2025 (Sunday):  Full Day/6 hours</a:t>
            </a:r>
          </a:p>
          <a:p>
            <a:pPr algn="l">
              <a:buFont typeface="Arial" panose="020B0604020202020204" pitchFamily="34" charset="0"/>
              <a:buChar char="•"/>
            </a:pPr>
            <a:r>
              <a:rPr lang="en-US" sz="2000" b="0" i="0" dirty="0">
                <a:solidFill>
                  <a:srgbClr val="333333"/>
                </a:solidFill>
                <a:effectLst/>
                <a:latin typeface="Calibri" panose="020F0502020204030204" pitchFamily="34" charset="0"/>
                <a:cs typeface="Calibri" panose="020F0502020204030204" pitchFamily="34" charset="0"/>
              </a:rPr>
              <a:t>April 7, 2025 (Monday): Afternoon/ 3 hours</a:t>
            </a:r>
          </a:p>
        </p:txBody>
      </p:sp>
      <p:sp>
        <p:nvSpPr>
          <p:cNvPr id="10" name="TextBox 9">
            <a:extLst>
              <a:ext uri="{FF2B5EF4-FFF2-40B4-BE49-F238E27FC236}">
                <a16:creationId xmlns:a16="http://schemas.microsoft.com/office/drawing/2014/main" id="{9E581A3E-07F8-A1A8-7546-C9BA6A7A108C}"/>
              </a:ext>
            </a:extLst>
          </p:cNvPr>
          <p:cNvSpPr txBox="1"/>
          <p:nvPr/>
        </p:nvSpPr>
        <p:spPr>
          <a:xfrm>
            <a:off x="6617368" y="4050121"/>
            <a:ext cx="6096000" cy="1323439"/>
          </a:xfrm>
          <a:prstGeom prst="rect">
            <a:avLst/>
          </a:prstGeom>
          <a:noFill/>
        </p:spPr>
        <p:txBody>
          <a:bodyPr wrap="square">
            <a:spAutoFit/>
          </a:bodyPr>
          <a:lstStyle/>
          <a:p>
            <a:pPr algn="l"/>
            <a:r>
              <a:rPr lang="en-US" sz="2000" b="1" i="0" dirty="0">
                <a:solidFill>
                  <a:schemeClr val="bg1"/>
                </a:solidFill>
                <a:effectLst/>
                <a:latin typeface="Calibri" panose="020F0502020204030204" pitchFamily="34" charset="0"/>
                <a:cs typeface="Calibri" panose="020F0502020204030204" pitchFamily="34" charset="0"/>
              </a:rPr>
              <a:t>Spherical Visual Signal Processing: A Primer</a:t>
            </a:r>
          </a:p>
          <a:p>
            <a:pPr algn="l"/>
            <a:r>
              <a:rPr lang="en-US" sz="2000" b="1" i="0" dirty="0">
                <a:solidFill>
                  <a:srgbClr val="333333"/>
                </a:solidFill>
                <a:effectLst/>
                <a:latin typeface="Calibri" panose="020F0502020204030204" pitchFamily="34" charset="0"/>
                <a:cs typeface="Calibri" panose="020F0502020204030204" pitchFamily="34" charset="0"/>
              </a:rPr>
              <a:t>Dates and Time:</a:t>
            </a:r>
            <a:endParaRPr lang="en-US" sz="2000" b="0" i="0" dirty="0">
              <a:solidFill>
                <a:srgbClr val="333333"/>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en-US" sz="2000" b="0" i="0" dirty="0">
                <a:solidFill>
                  <a:srgbClr val="333333"/>
                </a:solidFill>
                <a:effectLst/>
                <a:latin typeface="Calibri" panose="020F0502020204030204" pitchFamily="34" charset="0"/>
                <a:cs typeface="Calibri" panose="020F0502020204030204" pitchFamily="34" charset="0"/>
              </a:rPr>
              <a:t>April 6, 2025 (Sunday):  Full Day/6 hours</a:t>
            </a:r>
          </a:p>
          <a:p>
            <a:pPr algn="l">
              <a:buFont typeface="Arial" panose="020B0604020202020204" pitchFamily="34" charset="0"/>
              <a:buChar char="•"/>
            </a:pPr>
            <a:r>
              <a:rPr lang="en-US" sz="2000" b="0" i="0" dirty="0">
                <a:solidFill>
                  <a:srgbClr val="333333"/>
                </a:solidFill>
                <a:effectLst/>
                <a:latin typeface="Calibri" panose="020F0502020204030204" pitchFamily="34" charset="0"/>
                <a:cs typeface="Calibri" panose="020F0502020204030204" pitchFamily="34" charset="0"/>
              </a:rPr>
              <a:t>April 7, 2025 (Monday): Forenoon/3 hours</a:t>
            </a:r>
          </a:p>
        </p:txBody>
      </p:sp>
      <p:sp>
        <p:nvSpPr>
          <p:cNvPr id="16" name="Google Shape;472;p14">
            <a:extLst>
              <a:ext uri="{FF2B5EF4-FFF2-40B4-BE49-F238E27FC236}">
                <a16:creationId xmlns:a16="http://schemas.microsoft.com/office/drawing/2014/main" id="{4B5B9329-D05B-856B-42FB-5E0A66A8A2E6}"/>
              </a:ext>
            </a:extLst>
          </p:cNvPr>
          <p:cNvSpPr txBox="1">
            <a:spLocks/>
          </p:cNvSpPr>
          <p:nvPr/>
        </p:nvSpPr>
        <p:spPr>
          <a:xfrm>
            <a:off x="734479" y="5956695"/>
            <a:ext cx="8705200" cy="708800"/>
          </a:xfrm>
          <a:prstGeom prst="rect">
            <a:avLst/>
          </a:prstGeom>
          <a:noFill/>
          <a:ln>
            <a:noFill/>
          </a:ln>
        </p:spPr>
        <p:txBody>
          <a:bodyPr spcFirstLastPara="1" wrap="square" lIns="91433" tIns="45700" rIns="91433"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700"/>
              <a:buFont typeface="Calibri"/>
              <a:buNone/>
              <a:defRPr sz="3600" b="1"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pPr algn="ctr">
              <a:buSzPts val="2400"/>
            </a:pPr>
            <a:r>
              <a:rPr lang="en-US" sz="2000" dirty="0">
                <a:solidFill>
                  <a:srgbClr val="0070C0"/>
                </a:solidFill>
              </a:rPr>
              <a:t>Thank you to all the course instructors, </a:t>
            </a:r>
          </a:p>
          <a:p>
            <a:pPr algn="ctr">
              <a:buSzPts val="2400"/>
            </a:pPr>
            <a:r>
              <a:rPr lang="en-US" sz="2000" dirty="0">
                <a:solidFill>
                  <a:srgbClr val="0070C0"/>
                </a:solidFill>
              </a:rPr>
              <a:t>SPS Education Board, and contributors!</a:t>
            </a:r>
            <a:br>
              <a:rPr lang="en-US" sz="3200" dirty="0">
                <a:solidFill>
                  <a:srgbClr val="0070C0"/>
                </a:solidFill>
              </a:rPr>
            </a:br>
            <a:endParaRPr lang="en-US" sz="3200" dirty="0">
              <a:solidFill>
                <a:srgbClr val="0070C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696FA-B3F6-0334-F89E-830D45C6C2F4}"/>
              </a:ext>
            </a:extLst>
          </p:cNvPr>
          <p:cNvSpPr>
            <a:spLocks noGrp="1"/>
          </p:cNvSpPr>
          <p:nvPr>
            <p:ph type="title"/>
          </p:nvPr>
        </p:nvSpPr>
        <p:spPr>
          <a:xfrm>
            <a:off x="243697" y="341367"/>
            <a:ext cx="10931234" cy="555585"/>
          </a:xfrm>
        </p:spPr>
        <p:txBody>
          <a:bodyPr>
            <a:normAutofit fontScale="90000"/>
          </a:bodyPr>
          <a:lstStyle/>
          <a:p>
            <a:r>
              <a:rPr lang="en-US" dirty="0"/>
              <a:t>Industry Board Objective:</a:t>
            </a:r>
            <a:br>
              <a:rPr lang="en-US" dirty="0"/>
            </a:br>
            <a:r>
              <a:rPr lang="en-US" sz="2200" b="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Industry Board was created to bridge the gap between the </a:t>
            </a:r>
            <a:r>
              <a:rPr lang="en-US" sz="22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soc</a:t>
            </a:r>
            <a:r>
              <a:rPr lang="en-US" sz="2200" b="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iety and technology industry. The Board strives to make the society more reflective of industry perspectives and increase industry participation in all society endeavors including memberships, partnerships, and sponsorships.</a:t>
            </a:r>
            <a:endParaRPr lang="en-US" sz="2200" b="0" dirty="0">
              <a:solidFill>
                <a:schemeClr val="tx1">
                  <a:lumMod val="50000"/>
                </a:schemeClr>
              </a:solidFill>
            </a:endParaRPr>
          </a:p>
        </p:txBody>
      </p:sp>
      <p:sp>
        <p:nvSpPr>
          <p:cNvPr id="13" name="TextBox 12">
            <a:extLst>
              <a:ext uri="{FF2B5EF4-FFF2-40B4-BE49-F238E27FC236}">
                <a16:creationId xmlns:a16="http://schemas.microsoft.com/office/drawing/2014/main" id="{B06B12F5-5494-BE96-026C-05ADE741D591}"/>
              </a:ext>
            </a:extLst>
          </p:cNvPr>
          <p:cNvSpPr txBox="1"/>
          <p:nvPr/>
        </p:nvSpPr>
        <p:spPr>
          <a:xfrm>
            <a:off x="2525486" y="5756366"/>
            <a:ext cx="184731" cy="307777"/>
          </a:xfrm>
          <a:prstGeom prst="rect">
            <a:avLst/>
          </a:prstGeom>
          <a:noFill/>
        </p:spPr>
        <p:txBody>
          <a:bodyPr wrap="none" rtlCol="0">
            <a:spAutoFit/>
          </a:bodyPr>
          <a:lstStyle/>
          <a:p>
            <a:endParaRPr lang="en-US" dirty="0"/>
          </a:p>
        </p:txBody>
      </p:sp>
      <p:pic>
        <p:nvPicPr>
          <p:cNvPr id="3" name="Google Shape;180;p28">
            <a:extLst>
              <a:ext uri="{FF2B5EF4-FFF2-40B4-BE49-F238E27FC236}">
                <a16:creationId xmlns:a16="http://schemas.microsoft.com/office/drawing/2014/main" id="{F24B0DC3-917B-7D30-463C-3BB103A15D61}"/>
              </a:ext>
            </a:extLst>
          </p:cNvPr>
          <p:cNvPicPr preferRelativeResize="0"/>
          <p:nvPr/>
        </p:nvPicPr>
        <p:blipFill>
          <a:blip r:embed="rId2"/>
          <a:srcRect l="5126" r="5126"/>
          <a:stretch/>
        </p:blipFill>
        <p:spPr>
          <a:xfrm>
            <a:off x="1433547" y="1963860"/>
            <a:ext cx="1076889" cy="1214386"/>
          </a:xfrm>
          <a:prstGeom prst="roundRect">
            <a:avLst>
              <a:gd name="adj" fmla="val 16667"/>
            </a:avLst>
          </a:prstGeom>
          <a:noFill/>
          <a:ln>
            <a:noFill/>
          </a:ln>
        </p:spPr>
      </p:pic>
      <p:pic>
        <p:nvPicPr>
          <p:cNvPr id="15" name="Google Shape;180;p28">
            <a:extLst>
              <a:ext uri="{FF2B5EF4-FFF2-40B4-BE49-F238E27FC236}">
                <a16:creationId xmlns:a16="http://schemas.microsoft.com/office/drawing/2014/main" id="{FC699AA8-726E-736B-B827-BB7EE673CC55}"/>
              </a:ext>
            </a:extLst>
          </p:cNvPr>
          <p:cNvPicPr preferRelativeResize="0"/>
          <p:nvPr/>
        </p:nvPicPr>
        <p:blipFill>
          <a:blip r:embed="rId3"/>
          <a:srcRect l="2262" r="2262"/>
          <a:stretch/>
        </p:blipFill>
        <p:spPr>
          <a:xfrm>
            <a:off x="3555387" y="1897623"/>
            <a:ext cx="1212510" cy="1299281"/>
          </a:xfrm>
          <a:prstGeom prst="roundRect">
            <a:avLst>
              <a:gd name="adj" fmla="val 16667"/>
            </a:avLst>
          </a:prstGeom>
          <a:noFill/>
          <a:ln>
            <a:noFill/>
          </a:ln>
        </p:spPr>
      </p:pic>
      <p:sp>
        <p:nvSpPr>
          <p:cNvPr id="16" name="TextBox 15">
            <a:extLst>
              <a:ext uri="{FF2B5EF4-FFF2-40B4-BE49-F238E27FC236}">
                <a16:creationId xmlns:a16="http://schemas.microsoft.com/office/drawing/2014/main" id="{4FB4CEB3-00EC-829B-C4A3-E3BCA875E497}"/>
              </a:ext>
            </a:extLst>
          </p:cNvPr>
          <p:cNvSpPr txBox="1"/>
          <p:nvPr/>
        </p:nvSpPr>
        <p:spPr>
          <a:xfrm>
            <a:off x="416082" y="3196904"/>
            <a:ext cx="2967193" cy="830997"/>
          </a:xfrm>
          <a:prstGeom prst="rect">
            <a:avLst/>
          </a:prstGeom>
          <a:noFill/>
        </p:spPr>
        <p:txBody>
          <a:bodyPr wrap="square" rtlCol="0">
            <a:spAutoFit/>
          </a:bodyPr>
          <a:lstStyle/>
          <a:p>
            <a:pPr algn="ctr"/>
            <a:r>
              <a:rPr lang="en-US" sz="1600" b="1" dirty="0">
                <a:solidFill>
                  <a:srgbClr val="92D050"/>
                </a:solidFill>
                <a:latin typeface="Calibri" panose="020F0502020204030204" pitchFamily="34" charset="0"/>
                <a:cs typeface="Calibri" panose="020F0502020204030204" pitchFamily="34" charset="0"/>
              </a:rPr>
              <a:t>Anthony </a:t>
            </a:r>
            <a:r>
              <a:rPr lang="en-US" sz="1600" b="1" dirty="0" err="1">
                <a:solidFill>
                  <a:srgbClr val="92D050"/>
                </a:solidFill>
                <a:latin typeface="Calibri" panose="020F0502020204030204" pitchFamily="34" charset="0"/>
                <a:cs typeface="Calibri" panose="020F0502020204030204" pitchFamily="34" charset="0"/>
              </a:rPr>
              <a:t>Vetro</a:t>
            </a:r>
            <a:endParaRPr lang="en-US" sz="1600" b="1" dirty="0">
              <a:solidFill>
                <a:srgbClr val="92D050"/>
              </a:solidFill>
              <a:latin typeface="Calibri" panose="020F0502020204030204" pitchFamily="34" charset="0"/>
              <a:cs typeface="Calibri" panose="020F0502020204030204" pitchFamily="34" charset="0"/>
            </a:endParaRPr>
          </a:p>
          <a:p>
            <a:pPr algn="ctr"/>
            <a:r>
              <a:rPr lang="en-US" sz="1600" dirty="0">
                <a:solidFill>
                  <a:schemeClr val="bg2">
                    <a:lumMod val="50000"/>
                  </a:schemeClr>
                </a:solidFill>
                <a:latin typeface="Calibri" panose="020F0502020204030204" pitchFamily="34" charset="0"/>
                <a:cs typeface="Calibri" panose="020F0502020204030204" pitchFamily="34" charset="0"/>
              </a:rPr>
              <a:t>Industry Board Chair</a:t>
            </a:r>
          </a:p>
          <a:p>
            <a:pPr algn="ctr"/>
            <a:r>
              <a:rPr lang="en-US" sz="1600" dirty="0">
                <a:solidFill>
                  <a:schemeClr val="bg2">
                    <a:lumMod val="50000"/>
                  </a:schemeClr>
                </a:solidFill>
                <a:latin typeface="Calibri" panose="020F0502020204030204" pitchFamily="34" charset="0"/>
                <a:cs typeface="Calibri" panose="020F0502020204030204" pitchFamily="34" charset="0"/>
              </a:rPr>
              <a:t>Mitsubishi Electric Research Labs</a:t>
            </a:r>
          </a:p>
        </p:txBody>
      </p:sp>
      <p:pic>
        <p:nvPicPr>
          <p:cNvPr id="17" name="Google Shape;180;p28">
            <a:extLst>
              <a:ext uri="{FF2B5EF4-FFF2-40B4-BE49-F238E27FC236}">
                <a16:creationId xmlns:a16="http://schemas.microsoft.com/office/drawing/2014/main" id="{71EF3398-F04A-469C-30FC-2B2182818C21}"/>
              </a:ext>
            </a:extLst>
          </p:cNvPr>
          <p:cNvPicPr preferRelativeResize="0"/>
          <p:nvPr/>
        </p:nvPicPr>
        <p:blipFill>
          <a:blip r:embed="rId4"/>
          <a:srcRect l="4376" r="4376"/>
          <a:stretch/>
        </p:blipFill>
        <p:spPr>
          <a:xfrm>
            <a:off x="5834020" y="1902178"/>
            <a:ext cx="1212510" cy="1299281"/>
          </a:xfrm>
          <a:prstGeom prst="roundRect">
            <a:avLst>
              <a:gd name="adj" fmla="val 16667"/>
            </a:avLst>
          </a:prstGeom>
          <a:noFill/>
          <a:ln>
            <a:noFill/>
          </a:ln>
        </p:spPr>
      </p:pic>
      <p:pic>
        <p:nvPicPr>
          <p:cNvPr id="18" name="Google Shape;180;p28">
            <a:extLst>
              <a:ext uri="{FF2B5EF4-FFF2-40B4-BE49-F238E27FC236}">
                <a16:creationId xmlns:a16="http://schemas.microsoft.com/office/drawing/2014/main" id="{07DE7D0E-ED50-9D78-4ACC-03B9A2996688}"/>
              </a:ext>
            </a:extLst>
          </p:cNvPr>
          <p:cNvPicPr preferRelativeResize="0"/>
          <p:nvPr/>
        </p:nvPicPr>
        <p:blipFill>
          <a:blip r:embed="rId5"/>
          <a:srcRect l="1325" r="1325"/>
          <a:stretch/>
        </p:blipFill>
        <p:spPr>
          <a:xfrm>
            <a:off x="7989569" y="1944977"/>
            <a:ext cx="1212510" cy="1299281"/>
          </a:xfrm>
          <a:prstGeom prst="roundRect">
            <a:avLst>
              <a:gd name="adj" fmla="val 16667"/>
            </a:avLst>
          </a:prstGeom>
          <a:noFill/>
          <a:ln>
            <a:noFill/>
          </a:ln>
        </p:spPr>
      </p:pic>
      <p:sp>
        <p:nvSpPr>
          <p:cNvPr id="19" name="TextBox 18">
            <a:extLst>
              <a:ext uri="{FF2B5EF4-FFF2-40B4-BE49-F238E27FC236}">
                <a16:creationId xmlns:a16="http://schemas.microsoft.com/office/drawing/2014/main" id="{E27D16D5-C6C3-EDA9-A526-1718DA3FFA1B}"/>
              </a:ext>
            </a:extLst>
          </p:cNvPr>
          <p:cNvSpPr txBox="1"/>
          <p:nvPr/>
        </p:nvSpPr>
        <p:spPr>
          <a:xfrm>
            <a:off x="2806542" y="3253855"/>
            <a:ext cx="2487090" cy="584775"/>
          </a:xfrm>
          <a:prstGeom prst="rect">
            <a:avLst/>
          </a:prstGeom>
          <a:noFill/>
        </p:spPr>
        <p:txBody>
          <a:bodyPr wrap="square" rtlCol="0">
            <a:spAutoFit/>
          </a:bodyPr>
          <a:lstStyle/>
          <a:p>
            <a:pPr algn="ctr"/>
            <a:r>
              <a:rPr lang="en-US" sz="1600" b="1" dirty="0">
                <a:solidFill>
                  <a:srgbClr val="92D050"/>
                </a:solidFill>
                <a:latin typeface="Calibri" panose="020F0502020204030204" pitchFamily="34" charset="0"/>
                <a:cs typeface="Calibri" panose="020F0502020204030204" pitchFamily="34" charset="0"/>
              </a:rPr>
              <a:t>Alex </a:t>
            </a:r>
            <a:r>
              <a:rPr lang="en-US" sz="1600" b="1" dirty="0" err="1">
                <a:solidFill>
                  <a:srgbClr val="92D050"/>
                </a:solidFill>
                <a:latin typeface="Calibri" panose="020F0502020204030204" pitchFamily="34" charset="0"/>
                <a:cs typeface="Calibri" panose="020F0502020204030204" pitchFamily="34" charset="0"/>
              </a:rPr>
              <a:t>Acero</a:t>
            </a:r>
            <a:endParaRPr lang="en-US" sz="1600" b="1" dirty="0">
              <a:solidFill>
                <a:srgbClr val="92D050"/>
              </a:solidFill>
              <a:latin typeface="Calibri" panose="020F0502020204030204" pitchFamily="34" charset="0"/>
              <a:cs typeface="Calibri" panose="020F0502020204030204" pitchFamily="34" charset="0"/>
            </a:endParaRPr>
          </a:p>
          <a:p>
            <a:pPr algn="ctr"/>
            <a:r>
              <a:rPr lang="en-US" sz="1600" dirty="0">
                <a:solidFill>
                  <a:schemeClr val="bg2">
                    <a:lumMod val="50000"/>
                  </a:schemeClr>
                </a:solidFill>
                <a:latin typeface="Calibri" panose="020F0502020204030204" pitchFamily="34" charset="0"/>
                <a:cs typeface="Calibri" panose="020F0502020204030204" pitchFamily="34" charset="0"/>
              </a:rPr>
              <a:t>Apple</a:t>
            </a:r>
          </a:p>
        </p:txBody>
      </p:sp>
      <p:sp>
        <p:nvSpPr>
          <p:cNvPr id="20" name="TextBox 19">
            <a:extLst>
              <a:ext uri="{FF2B5EF4-FFF2-40B4-BE49-F238E27FC236}">
                <a16:creationId xmlns:a16="http://schemas.microsoft.com/office/drawing/2014/main" id="{CC2E4B7A-F9A1-788C-A6AF-149A1572CD55}"/>
              </a:ext>
            </a:extLst>
          </p:cNvPr>
          <p:cNvSpPr txBox="1"/>
          <p:nvPr/>
        </p:nvSpPr>
        <p:spPr>
          <a:xfrm>
            <a:off x="5127192" y="3253855"/>
            <a:ext cx="2487090" cy="584775"/>
          </a:xfrm>
          <a:prstGeom prst="rect">
            <a:avLst/>
          </a:prstGeom>
          <a:noFill/>
        </p:spPr>
        <p:txBody>
          <a:bodyPr wrap="square" rtlCol="0">
            <a:spAutoFit/>
          </a:bodyPr>
          <a:lstStyle/>
          <a:p>
            <a:pPr algn="ctr"/>
            <a:r>
              <a:rPr lang="en-US" sz="1600" b="1" dirty="0">
                <a:solidFill>
                  <a:srgbClr val="92D050"/>
                </a:solidFill>
                <a:latin typeface="Calibri" panose="020F0502020204030204" pitchFamily="34" charset="0"/>
                <a:cs typeface="Calibri" panose="020F0502020204030204" pitchFamily="34" charset="0"/>
              </a:rPr>
              <a:t>Onur G. </a:t>
            </a:r>
            <a:r>
              <a:rPr lang="en-US" sz="1600" b="1" dirty="0" err="1">
                <a:solidFill>
                  <a:srgbClr val="92D050"/>
                </a:solidFill>
                <a:latin typeface="Calibri" panose="020F0502020204030204" pitchFamily="34" charset="0"/>
                <a:cs typeface="Calibri" panose="020F0502020204030204" pitchFamily="34" charset="0"/>
              </a:rPr>
              <a:t>Guleryuz</a:t>
            </a:r>
            <a:endParaRPr lang="en-US" sz="1600" b="1" dirty="0">
              <a:solidFill>
                <a:srgbClr val="92D050"/>
              </a:solidFill>
              <a:latin typeface="Calibri" panose="020F0502020204030204" pitchFamily="34" charset="0"/>
              <a:cs typeface="Calibri" panose="020F0502020204030204" pitchFamily="34" charset="0"/>
            </a:endParaRPr>
          </a:p>
          <a:p>
            <a:pPr algn="ctr"/>
            <a:r>
              <a:rPr lang="en-US" sz="1600" dirty="0">
                <a:solidFill>
                  <a:schemeClr val="bg2">
                    <a:lumMod val="50000"/>
                  </a:schemeClr>
                </a:solidFill>
                <a:latin typeface="Calibri" panose="020F0502020204030204" pitchFamily="34" charset="0"/>
                <a:cs typeface="Calibri" panose="020F0502020204030204" pitchFamily="34" charset="0"/>
              </a:rPr>
              <a:t>Google LLC</a:t>
            </a:r>
          </a:p>
        </p:txBody>
      </p:sp>
      <p:pic>
        <p:nvPicPr>
          <p:cNvPr id="21" name="Google Shape;180;p28">
            <a:extLst>
              <a:ext uri="{FF2B5EF4-FFF2-40B4-BE49-F238E27FC236}">
                <a16:creationId xmlns:a16="http://schemas.microsoft.com/office/drawing/2014/main" id="{5AE5056A-64C8-71DE-CC9D-58F57FD0BDEE}"/>
              </a:ext>
            </a:extLst>
          </p:cNvPr>
          <p:cNvPicPr preferRelativeResize="0"/>
          <p:nvPr/>
        </p:nvPicPr>
        <p:blipFill>
          <a:blip r:embed="rId6"/>
          <a:srcRect l="2367" r="2367"/>
          <a:stretch/>
        </p:blipFill>
        <p:spPr>
          <a:xfrm>
            <a:off x="1293423" y="4014491"/>
            <a:ext cx="1212510" cy="1299281"/>
          </a:xfrm>
          <a:prstGeom prst="roundRect">
            <a:avLst>
              <a:gd name="adj" fmla="val 16667"/>
            </a:avLst>
          </a:prstGeom>
          <a:noFill/>
          <a:ln>
            <a:noFill/>
          </a:ln>
        </p:spPr>
      </p:pic>
      <p:pic>
        <p:nvPicPr>
          <p:cNvPr id="22" name="Google Shape;180;p28">
            <a:extLst>
              <a:ext uri="{FF2B5EF4-FFF2-40B4-BE49-F238E27FC236}">
                <a16:creationId xmlns:a16="http://schemas.microsoft.com/office/drawing/2014/main" id="{2B620A76-2FAA-FC43-7D81-D4C981B79B4B}"/>
              </a:ext>
            </a:extLst>
          </p:cNvPr>
          <p:cNvPicPr preferRelativeResize="0"/>
          <p:nvPr/>
        </p:nvPicPr>
        <p:blipFill>
          <a:blip r:embed="rId7"/>
          <a:srcRect l="2262" r="2262"/>
          <a:stretch/>
        </p:blipFill>
        <p:spPr>
          <a:xfrm>
            <a:off x="3396137" y="4029783"/>
            <a:ext cx="1212510" cy="1299281"/>
          </a:xfrm>
          <a:prstGeom prst="roundRect">
            <a:avLst>
              <a:gd name="adj" fmla="val 16667"/>
            </a:avLst>
          </a:prstGeom>
          <a:noFill/>
          <a:ln>
            <a:noFill/>
          </a:ln>
        </p:spPr>
      </p:pic>
      <p:sp>
        <p:nvSpPr>
          <p:cNvPr id="23" name="TextBox 22">
            <a:extLst>
              <a:ext uri="{FF2B5EF4-FFF2-40B4-BE49-F238E27FC236}">
                <a16:creationId xmlns:a16="http://schemas.microsoft.com/office/drawing/2014/main" id="{9881A8F8-549F-B880-E821-8133121DD4CD}"/>
              </a:ext>
            </a:extLst>
          </p:cNvPr>
          <p:cNvSpPr txBox="1"/>
          <p:nvPr/>
        </p:nvSpPr>
        <p:spPr>
          <a:xfrm>
            <a:off x="7369464" y="3253854"/>
            <a:ext cx="2487090" cy="584775"/>
          </a:xfrm>
          <a:prstGeom prst="rect">
            <a:avLst/>
          </a:prstGeom>
          <a:noFill/>
        </p:spPr>
        <p:txBody>
          <a:bodyPr wrap="square" rtlCol="0">
            <a:spAutoFit/>
          </a:bodyPr>
          <a:lstStyle/>
          <a:p>
            <a:pPr algn="ctr"/>
            <a:r>
              <a:rPr lang="en-US" sz="1600" b="1" dirty="0">
                <a:solidFill>
                  <a:srgbClr val="92D050"/>
                </a:solidFill>
                <a:latin typeface="Calibri" panose="020F0502020204030204" pitchFamily="34" charset="0"/>
                <a:cs typeface="Calibri" panose="020F0502020204030204" pitchFamily="34" charset="0"/>
              </a:rPr>
              <a:t>Ioannis </a:t>
            </a:r>
            <a:r>
              <a:rPr lang="en-US" sz="1600" b="1" dirty="0" err="1">
                <a:solidFill>
                  <a:srgbClr val="92D050"/>
                </a:solidFill>
                <a:latin typeface="Calibri" panose="020F0502020204030204" pitchFamily="34" charset="0"/>
                <a:cs typeface="Calibri" panose="020F0502020204030204" pitchFamily="34" charset="0"/>
              </a:rPr>
              <a:t>Katsavoundidis</a:t>
            </a:r>
            <a:endParaRPr lang="en-US" sz="1600" b="1" dirty="0">
              <a:solidFill>
                <a:srgbClr val="92D050"/>
              </a:solidFill>
              <a:latin typeface="Calibri" panose="020F0502020204030204" pitchFamily="34" charset="0"/>
              <a:cs typeface="Calibri" panose="020F0502020204030204" pitchFamily="34" charset="0"/>
            </a:endParaRPr>
          </a:p>
          <a:p>
            <a:pPr algn="ctr"/>
            <a:r>
              <a:rPr lang="en-US" sz="1600" dirty="0">
                <a:solidFill>
                  <a:schemeClr val="bg2">
                    <a:lumMod val="50000"/>
                  </a:schemeClr>
                </a:solidFill>
                <a:latin typeface="Calibri" panose="020F0502020204030204" pitchFamily="34" charset="0"/>
                <a:cs typeface="Calibri" panose="020F0502020204030204" pitchFamily="34" charset="0"/>
              </a:rPr>
              <a:t>Meta</a:t>
            </a:r>
          </a:p>
        </p:txBody>
      </p:sp>
      <p:sp>
        <p:nvSpPr>
          <p:cNvPr id="24" name="TextBox 23">
            <a:extLst>
              <a:ext uri="{FF2B5EF4-FFF2-40B4-BE49-F238E27FC236}">
                <a16:creationId xmlns:a16="http://schemas.microsoft.com/office/drawing/2014/main" id="{DA6A103C-B6E2-AE94-5981-50ED72284D9C}"/>
              </a:ext>
            </a:extLst>
          </p:cNvPr>
          <p:cNvSpPr txBox="1"/>
          <p:nvPr/>
        </p:nvSpPr>
        <p:spPr>
          <a:xfrm>
            <a:off x="656133" y="5329063"/>
            <a:ext cx="2487090" cy="584775"/>
          </a:xfrm>
          <a:prstGeom prst="rect">
            <a:avLst/>
          </a:prstGeom>
          <a:noFill/>
        </p:spPr>
        <p:txBody>
          <a:bodyPr wrap="square" rtlCol="0">
            <a:spAutoFit/>
          </a:bodyPr>
          <a:lstStyle/>
          <a:p>
            <a:pPr algn="ctr"/>
            <a:r>
              <a:rPr lang="en-US" sz="1600" b="1" dirty="0" err="1">
                <a:solidFill>
                  <a:srgbClr val="92D050"/>
                </a:solidFill>
                <a:latin typeface="Calibri" panose="020F0502020204030204" pitchFamily="34" charset="0"/>
                <a:cs typeface="Calibri" panose="020F0502020204030204" pitchFamily="34" charset="0"/>
              </a:rPr>
              <a:t>Jianquan</a:t>
            </a:r>
            <a:r>
              <a:rPr lang="en-US" sz="1600" b="1" dirty="0">
                <a:solidFill>
                  <a:srgbClr val="92D050"/>
                </a:solidFill>
                <a:latin typeface="Calibri" panose="020F0502020204030204" pitchFamily="34" charset="0"/>
                <a:cs typeface="Calibri" panose="020F0502020204030204" pitchFamily="34" charset="0"/>
              </a:rPr>
              <a:t> Liu</a:t>
            </a:r>
          </a:p>
          <a:p>
            <a:pPr algn="ctr"/>
            <a:r>
              <a:rPr lang="en-US" sz="1600" dirty="0">
                <a:solidFill>
                  <a:schemeClr val="bg2">
                    <a:lumMod val="50000"/>
                  </a:schemeClr>
                </a:solidFill>
                <a:latin typeface="Calibri" panose="020F0502020204030204" pitchFamily="34" charset="0"/>
                <a:cs typeface="Calibri" panose="020F0502020204030204" pitchFamily="34" charset="0"/>
              </a:rPr>
              <a:t>NEC Corporation</a:t>
            </a:r>
          </a:p>
        </p:txBody>
      </p:sp>
      <p:sp>
        <p:nvSpPr>
          <p:cNvPr id="25" name="TextBox 24">
            <a:extLst>
              <a:ext uri="{FF2B5EF4-FFF2-40B4-BE49-F238E27FC236}">
                <a16:creationId xmlns:a16="http://schemas.microsoft.com/office/drawing/2014/main" id="{088A3672-C91E-B509-AB49-E1A5747D9438}"/>
              </a:ext>
            </a:extLst>
          </p:cNvPr>
          <p:cNvSpPr txBox="1"/>
          <p:nvPr/>
        </p:nvSpPr>
        <p:spPr>
          <a:xfrm>
            <a:off x="2745014" y="5329064"/>
            <a:ext cx="2487090" cy="584775"/>
          </a:xfrm>
          <a:prstGeom prst="rect">
            <a:avLst/>
          </a:prstGeom>
          <a:noFill/>
        </p:spPr>
        <p:txBody>
          <a:bodyPr wrap="square" rtlCol="0">
            <a:spAutoFit/>
          </a:bodyPr>
          <a:lstStyle/>
          <a:p>
            <a:pPr algn="ctr"/>
            <a:r>
              <a:rPr lang="en-US" sz="1600" b="1" dirty="0">
                <a:solidFill>
                  <a:srgbClr val="92D050"/>
                </a:solidFill>
                <a:latin typeface="Calibri" panose="020F0502020204030204" pitchFamily="34" charset="0"/>
                <a:cs typeface="Calibri" panose="020F0502020204030204" pitchFamily="34" charset="0"/>
              </a:rPr>
              <a:t>Shan Liu</a:t>
            </a:r>
          </a:p>
          <a:p>
            <a:pPr algn="ctr"/>
            <a:r>
              <a:rPr lang="en-US" sz="1600" dirty="0">
                <a:solidFill>
                  <a:schemeClr val="bg2">
                    <a:lumMod val="50000"/>
                  </a:schemeClr>
                </a:solidFill>
                <a:latin typeface="Calibri" panose="020F0502020204030204" pitchFamily="34" charset="0"/>
                <a:cs typeface="Calibri" panose="020F0502020204030204" pitchFamily="34" charset="0"/>
              </a:rPr>
              <a:t>Tencent</a:t>
            </a:r>
          </a:p>
        </p:txBody>
      </p:sp>
      <p:pic>
        <p:nvPicPr>
          <p:cNvPr id="26" name="Google Shape;180;p28">
            <a:extLst>
              <a:ext uri="{FF2B5EF4-FFF2-40B4-BE49-F238E27FC236}">
                <a16:creationId xmlns:a16="http://schemas.microsoft.com/office/drawing/2014/main" id="{42EFA6DD-7C06-6735-2783-CF2E5E138D56}"/>
              </a:ext>
            </a:extLst>
          </p:cNvPr>
          <p:cNvPicPr preferRelativeResize="0"/>
          <p:nvPr/>
        </p:nvPicPr>
        <p:blipFill>
          <a:blip r:embed="rId8"/>
          <a:srcRect l="865" r="865"/>
          <a:stretch/>
        </p:blipFill>
        <p:spPr>
          <a:xfrm>
            <a:off x="5634387" y="3949170"/>
            <a:ext cx="1212510" cy="1299281"/>
          </a:xfrm>
          <a:prstGeom prst="roundRect">
            <a:avLst>
              <a:gd name="adj" fmla="val 16667"/>
            </a:avLst>
          </a:prstGeom>
          <a:noFill/>
          <a:ln>
            <a:noFill/>
          </a:ln>
        </p:spPr>
      </p:pic>
      <p:pic>
        <p:nvPicPr>
          <p:cNvPr id="27" name="Google Shape;180;p28">
            <a:extLst>
              <a:ext uri="{FF2B5EF4-FFF2-40B4-BE49-F238E27FC236}">
                <a16:creationId xmlns:a16="http://schemas.microsoft.com/office/drawing/2014/main" id="{498FEA12-2C9D-BBAF-A046-C049936DB620}"/>
              </a:ext>
            </a:extLst>
          </p:cNvPr>
          <p:cNvPicPr preferRelativeResize="0"/>
          <p:nvPr/>
        </p:nvPicPr>
        <p:blipFill>
          <a:blip r:embed="rId9"/>
          <a:srcRect l="3339" r="3339"/>
          <a:stretch/>
        </p:blipFill>
        <p:spPr>
          <a:xfrm>
            <a:off x="8006754" y="3949169"/>
            <a:ext cx="1212510" cy="1299281"/>
          </a:xfrm>
          <a:prstGeom prst="roundRect">
            <a:avLst>
              <a:gd name="adj" fmla="val 16667"/>
            </a:avLst>
          </a:prstGeom>
          <a:noFill/>
          <a:ln>
            <a:noFill/>
          </a:ln>
        </p:spPr>
      </p:pic>
      <p:sp>
        <p:nvSpPr>
          <p:cNvPr id="28" name="TextBox 27">
            <a:extLst>
              <a:ext uri="{FF2B5EF4-FFF2-40B4-BE49-F238E27FC236}">
                <a16:creationId xmlns:a16="http://schemas.microsoft.com/office/drawing/2014/main" id="{6A00C4D1-BF1C-9C7B-0835-DDFC76D7826C}"/>
              </a:ext>
            </a:extLst>
          </p:cNvPr>
          <p:cNvSpPr txBox="1"/>
          <p:nvPr/>
        </p:nvSpPr>
        <p:spPr>
          <a:xfrm>
            <a:off x="7141810" y="5280466"/>
            <a:ext cx="2942398" cy="830997"/>
          </a:xfrm>
          <a:prstGeom prst="rect">
            <a:avLst/>
          </a:prstGeom>
          <a:noFill/>
        </p:spPr>
        <p:txBody>
          <a:bodyPr wrap="square" rtlCol="0">
            <a:spAutoFit/>
          </a:bodyPr>
          <a:lstStyle/>
          <a:p>
            <a:pPr algn="ctr"/>
            <a:r>
              <a:rPr lang="en-US" sz="1600" b="1" dirty="0">
                <a:solidFill>
                  <a:srgbClr val="92D050"/>
                </a:solidFill>
                <a:latin typeface="Calibri" panose="020F0502020204030204" pitchFamily="34" charset="0"/>
                <a:cs typeface="Calibri" panose="020F0502020204030204" pitchFamily="34" charset="0"/>
              </a:rPr>
              <a:t>Rich </a:t>
            </a:r>
            <a:r>
              <a:rPr lang="en-US" sz="1600" b="1" dirty="0" err="1">
                <a:solidFill>
                  <a:srgbClr val="92D050"/>
                </a:solidFill>
                <a:latin typeface="Calibri" panose="020F0502020204030204" pitchFamily="34" charset="0"/>
                <a:cs typeface="Calibri" panose="020F0502020204030204" pitchFamily="34" charset="0"/>
              </a:rPr>
              <a:t>Baseil</a:t>
            </a:r>
            <a:endParaRPr lang="en-US" sz="1600" b="1" dirty="0">
              <a:solidFill>
                <a:srgbClr val="92D050"/>
              </a:solidFill>
              <a:latin typeface="Calibri" panose="020F0502020204030204" pitchFamily="34" charset="0"/>
              <a:cs typeface="Calibri" panose="020F0502020204030204" pitchFamily="34" charset="0"/>
            </a:endParaRPr>
          </a:p>
          <a:p>
            <a:pPr algn="ctr"/>
            <a:r>
              <a:rPr lang="en-US" sz="1600" dirty="0">
                <a:solidFill>
                  <a:schemeClr val="bg2">
                    <a:lumMod val="50000"/>
                  </a:schemeClr>
                </a:solidFill>
                <a:latin typeface="Calibri" panose="020F0502020204030204" pitchFamily="34" charset="0"/>
                <a:cs typeface="Calibri" panose="020F0502020204030204" pitchFamily="34" charset="0"/>
              </a:rPr>
              <a:t>Executive Director </a:t>
            </a:r>
          </a:p>
          <a:p>
            <a:pPr algn="ctr"/>
            <a:r>
              <a:rPr lang="en-US" sz="1600" dirty="0">
                <a:solidFill>
                  <a:schemeClr val="bg2">
                    <a:lumMod val="50000"/>
                  </a:schemeClr>
                </a:solidFill>
                <a:latin typeface="Calibri" panose="020F0502020204030204" pitchFamily="34" charset="0"/>
                <a:cs typeface="Calibri" panose="020F0502020204030204" pitchFamily="34" charset="0"/>
              </a:rPr>
              <a:t>IEEE Signal Processing Society</a:t>
            </a:r>
          </a:p>
        </p:txBody>
      </p:sp>
      <p:sp>
        <p:nvSpPr>
          <p:cNvPr id="29" name="TextBox 28">
            <a:extLst>
              <a:ext uri="{FF2B5EF4-FFF2-40B4-BE49-F238E27FC236}">
                <a16:creationId xmlns:a16="http://schemas.microsoft.com/office/drawing/2014/main" id="{13398803-B193-8C47-2C1A-46657EEEF284}"/>
              </a:ext>
            </a:extLst>
          </p:cNvPr>
          <p:cNvSpPr txBox="1"/>
          <p:nvPr/>
        </p:nvSpPr>
        <p:spPr>
          <a:xfrm>
            <a:off x="5012576" y="5265973"/>
            <a:ext cx="2487090" cy="584775"/>
          </a:xfrm>
          <a:prstGeom prst="rect">
            <a:avLst/>
          </a:prstGeom>
          <a:noFill/>
        </p:spPr>
        <p:txBody>
          <a:bodyPr wrap="square" rtlCol="0">
            <a:spAutoFit/>
          </a:bodyPr>
          <a:lstStyle/>
          <a:p>
            <a:pPr algn="ctr"/>
            <a:r>
              <a:rPr lang="en-US" sz="1600" b="1" dirty="0">
                <a:solidFill>
                  <a:srgbClr val="92D050"/>
                </a:solidFill>
                <a:latin typeface="Calibri" panose="020F0502020204030204" pitchFamily="34" charset="0"/>
                <a:cs typeface="Calibri" panose="020F0502020204030204" pitchFamily="34" charset="0"/>
              </a:rPr>
              <a:t>Ivan </a:t>
            </a:r>
            <a:r>
              <a:rPr lang="en-US" sz="1600" b="1" dirty="0" err="1">
                <a:solidFill>
                  <a:srgbClr val="92D050"/>
                </a:solidFill>
                <a:latin typeface="Calibri" panose="020F0502020204030204" pitchFamily="34" charset="0"/>
                <a:cs typeface="Calibri" panose="020F0502020204030204" pitchFamily="34" charset="0"/>
              </a:rPr>
              <a:t>Tashev</a:t>
            </a:r>
            <a:endParaRPr lang="en-US" sz="1600" b="1" dirty="0">
              <a:solidFill>
                <a:srgbClr val="92D050"/>
              </a:solidFill>
              <a:latin typeface="Calibri" panose="020F0502020204030204" pitchFamily="34" charset="0"/>
              <a:cs typeface="Calibri" panose="020F0502020204030204" pitchFamily="34" charset="0"/>
            </a:endParaRPr>
          </a:p>
          <a:p>
            <a:pPr algn="ctr"/>
            <a:r>
              <a:rPr lang="en-US" sz="1600" dirty="0">
                <a:solidFill>
                  <a:schemeClr val="bg2">
                    <a:lumMod val="50000"/>
                  </a:schemeClr>
                </a:solidFill>
                <a:latin typeface="Calibri" panose="020F0502020204030204" pitchFamily="34" charset="0"/>
                <a:cs typeface="Calibri" panose="020F0502020204030204" pitchFamily="34" charset="0"/>
              </a:rPr>
              <a:t>Microsoft Research</a:t>
            </a:r>
          </a:p>
        </p:txBody>
      </p:sp>
    </p:spTree>
    <p:extLst>
      <p:ext uri="{BB962C8B-B14F-4D97-AF65-F5344CB8AC3E}">
        <p14:creationId xmlns:p14="http://schemas.microsoft.com/office/powerpoint/2010/main" val="786516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A1F581-1C78-49B1-B5B3-D07A32B46493}"/>
              </a:ext>
            </a:extLst>
          </p:cNvPr>
          <p:cNvSpPr>
            <a:spLocks noGrp="1"/>
          </p:cNvSpPr>
          <p:nvPr>
            <p:ph type="body" idx="1"/>
          </p:nvPr>
        </p:nvSpPr>
        <p:spPr/>
        <p:txBody>
          <a:bodyPr/>
          <a:lstStyle/>
          <a:p>
            <a:endParaRPr lang="en-US"/>
          </a:p>
        </p:txBody>
      </p:sp>
      <p:sp>
        <p:nvSpPr>
          <p:cNvPr id="3" name="Text Placeholder 2">
            <a:extLst>
              <a:ext uri="{FF2B5EF4-FFF2-40B4-BE49-F238E27FC236}">
                <a16:creationId xmlns:a16="http://schemas.microsoft.com/office/drawing/2014/main" id="{D9BB559D-DA66-995E-D101-0AD3C657A5C7}"/>
              </a:ext>
            </a:extLst>
          </p:cNvPr>
          <p:cNvSpPr>
            <a:spLocks noGrp="1"/>
          </p:cNvSpPr>
          <p:nvPr>
            <p:ph type="body" idx="2"/>
          </p:nvPr>
        </p:nvSpPr>
        <p:spPr/>
        <p:txBody>
          <a:bodyPr/>
          <a:lstStyle/>
          <a:p>
            <a:endParaRPr lang="en-US" dirty="0"/>
          </a:p>
        </p:txBody>
      </p:sp>
      <p:sp>
        <p:nvSpPr>
          <p:cNvPr id="4" name="Slide Number Placeholder 3">
            <a:extLst>
              <a:ext uri="{FF2B5EF4-FFF2-40B4-BE49-F238E27FC236}">
                <a16:creationId xmlns:a16="http://schemas.microsoft.com/office/drawing/2014/main" id="{A222DA1A-3617-1960-A1D4-71B796FA1F7F}"/>
              </a:ext>
            </a:extLst>
          </p:cNvPr>
          <p:cNvSpPr>
            <a:spLocks noGrp="1"/>
          </p:cNvSpPr>
          <p:nvPr>
            <p:ph type="sldNum" idx="12"/>
          </p:nvPr>
        </p:nvSpPr>
        <p:spPr/>
        <p:txBody>
          <a:bodyPr/>
          <a:lstStyle/>
          <a:p>
            <a:fld id="{00000000-1234-1234-1234-123412341234}" type="slidenum">
              <a:rPr lang="en" smtClean="0"/>
              <a:pPr/>
              <a:t>13</a:t>
            </a:fld>
            <a:endParaRPr lang="en"/>
          </a:p>
        </p:txBody>
      </p:sp>
      <p:sp>
        <p:nvSpPr>
          <p:cNvPr id="5" name="Title 4">
            <a:extLst>
              <a:ext uri="{FF2B5EF4-FFF2-40B4-BE49-F238E27FC236}">
                <a16:creationId xmlns:a16="http://schemas.microsoft.com/office/drawing/2014/main" id="{B2BC14F7-9F1A-6F72-DDD8-19CE0BB72211}"/>
              </a:ext>
            </a:extLst>
          </p:cNvPr>
          <p:cNvSpPr>
            <a:spLocks noGrp="1"/>
          </p:cNvSpPr>
          <p:nvPr>
            <p:ph type="title"/>
          </p:nvPr>
        </p:nvSpPr>
        <p:spPr/>
        <p:txBody>
          <a:bodyPr/>
          <a:lstStyle/>
          <a:p>
            <a:endParaRPr lang="en-US"/>
          </a:p>
        </p:txBody>
      </p:sp>
      <p:pic>
        <p:nvPicPr>
          <p:cNvPr id="11" name="Picture 10" descr="A blue and white advertisement with people&#10;&#10;Description automatically generated">
            <a:extLst>
              <a:ext uri="{FF2B5EF4-FFF2-40B4-BE49-F238E27FC236}">
                <a16:creationId xmlns:a16="http://schemas.microsoft.com/office/drawing/2014/main" id="{305DF279-A192-8B98-3ECC-88689DCFB6E8}"/>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descr="A blue and white poster with people in a room&#10;&#10;Description automatically generated with medium confidence">
            <a:extLst>
              <a:ext uri="{FF2B5EF4-FFF2-40B4-BE49-F238E27FC236}">
                <a16:creationId xmlns:a16="http://schemas.microsoft.com/office/drawing/2014/main" id="{3DF56FBD-D915-C99D-CC02-26688EB9938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49903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15"/>
          <p:cNvSpPr txBox="1">
            <a:spLocks noGrp="1"/>
          </p:cNvSpPr>
          <p:nvPr>
            <p:ph type="title"/>
          </p:nvPr>
        </p:nvSpPr>
        <p:spPr>
          <a:xfrm>
            <a:off x="390129" y="341367"/>
            <a:ext cx="10130000" cy="555600"/>
          </a:xfrm>
          <a:prstGeom prst="rect">
            <a:avLst/>
          </a:prstGeom>
          <a:noFill/>
          <a:ln>
            <a:noFill/>
          </a:ln>
        </p:spPr>
        <p:txBody>
          <a:bodyPr spcFirstLastPara="1" wrap="square" lIns="91433" tIns="45700" rIns="91433" bIns="45700" anchor="t" anchorCtr="0">
            <a:noAutofit/>
          </a:bodyPr>
          <a:lstStyle/>
          <a:p>
            <a:r>
              <a:rPr lang="en" dirty="0">
                <a:solidFill>
                  <a:srgbClr val="0070C0"/>
                </a:solidFill>
              </a:rPr>
              <a:t>Membership Opportunities for Everyone</a:t>
            </a:r>
            <a:endParaRPr dirty="0">
              <a:solidFill>
                <a:srgbClr val="0070C0"/>
              </a:solidFill>
            </a:endParaRPr>
          </a:p>
        </p:txBody>
      </p:sp>
      <p:sp>
        <p:nvSpPr>
          <p:cNvPr id="483" name="Google Shape;483;p15"/>
          <p:cNvSpPr txBox="1">
            <a:spLocks noGrp="1"/>
          </p:cNvSpPr>
          <p:nvPr>
            <p:ph type="body" idx="2"/>
          </p:nvPr>
        </p:nvSpPr>
        <p:spPr>
          <a:xfrm>
            <a:off x="-110743" y="4724544"/>
            <a:ext cx="10630872" cy="1356661"/>
          </a:xfrm>
          <a:prstGeom prst="rect">
            <a:avLst/>
          </a:prstGeom>
          <a:noFill/>
          <a:ln>
            <a:noFill/>
          </a:ln>
        </p:spPr>
        <p:txBody>
          <a:bodyPr spcFirstLastPara="1" wrap="square" lIns="0" tIns="0" rIns="0" bIns="0" anchor="t" anchorCtr="0">
            <a:noAutofit/>
          </a:bodyPr>
          <a:lstStyle/>
          <a:p>
            <a:pPr marL="990575" lvl="1" indent="-296326">
              <a:lnSpc>
                <a:spcPct val="100000"/>
              </a:lnSpc>
              <a:spcBef>
                <a:spcPts val="0"/>
              </a:spcBef>
              <a:buClr>
                <a:schemeClr val="accent1"/>
              </a:buClr>
              <a:buSzPts val="1700"/>
              <a:buChar char="•"/>
            </a:pPr>
            <a:r>
              <a:rPr lang="en" sz="2667" dirty="0">
                <a:solidFill>
                  <a:srgbClr val="2C2C2D"/>
                </a:solidFill>
              </a:rPr>
              <a:t>$1 membership fee for </a:t>
            </a:r>
            <a:r>
              <a:rPr lang="en" sz="2667" b="1" dirty="0">
                <a:solidFill>
                  <a:srgbClr val="2C2C2D"/>
                </a:solidFill>
              </a:rPr>
              <a:t>student</a:t>
            </a:r>
            <a:r>
              <a:rPr lang="en" sz="2667" dirty="0">
                <a:solidFill>
                  <a:srgbClr val="2C2C2D"/>
                </a:solidFill>
              </a:rPr>
              <a:t> and </a:t>
            </a:r>
            <a:r>
              <a:rPr lang="en" sz="2667" b="1" dirty="0">
                <a:solidFill>
                  <a:srgbClr val="2C2C2D"/>
                </a:solidFill>
              </a:rPr>
              <a:t>graduate student members</a:t>
            </a:r>
            <a:endParaRPr dirty="0"/>
          </a:p>
          <a:p>
            <a:pPr marL="990575" lvl="1" indent="-152396">
              <a:lnSpc>
                <a:spcPct val="100000"/>
              </a:lnSpc>
              <a:spcBef>
                <a:spcPts val="0"/>
              </a:spcBef>
              <a:buClr>
                <a:schemeClr val="accent1"/>
              </a:buClr>
              <a:buSzPts val="1700"/>
            </a:pPr>
            <a:endParaRPr sz="2267" dirty="0"/>
          </a:p>
          <a:p>
            <a:pPr marL="990575" lvl="1" indent="-296326">
              <a:lnSpc>
                <a:spcPct val="100000"/>
              </a:lnSpc>
              <a:spcBef>
                <a:spcPts val="0"/>
              </a:spcBef>
              <a:buClr>
                <a:schemeClr val="accent1"/>
              </a:buClr>
              <a:buSzPts val="1700"/>
              <a:buChar char="•"/>
            </a:pPr>
            <a:r>
              <a:rPr lang="en" sz="2267" dirty="0"/>
              <a:t>Visit the IEEE website for </a:t>
            </a:r>
            <a:r>
              <a:rPr lang="en" sz="2267" u="sng" dirty="0">
                <a:solidFill>
                  <a:schemeClr val="hlink"/>
                </a:solidFill>
                <a:hlinkClick r:id="rId3"/>
              </a:rPr>
              <a:t>list of eligible countries</a:t>
            </a:r>
            <a:r>
              <a:rPr lang="en" sz="2267" dirty="0"/>
              <a:t>; Discounted Society pricing available only to IEEE electronic members on Society </a:t>
            </a:r>
            <a:r>
              <a:rPr lang="en" sz="2267" b="1" i="1" dirty="0"/>
              <a:t>essential package</a:t>
            </a:r>
            <a:endParaRPr sz="2267" dirty="0"/>
          </a:p>
          <a:p>
            <a:pPr marL="0" indent="0">
              <a:lnSpc>
                <a:spcPct val="100000"/>
              </a:lnSpc>
            </a:pPr>
            <a:endParaRPr sz="2667" dirty="0"/>
          </a:p>
        </p:txBody>
      </p:sp>
      <p:sp>
        <p:nvSpPr>
          <p:cNvPr id="484" name="Google Shape;484;p15"/>
          <p:cNvSpPr txBox="1"/>
          <p:nvPr/>
        </p:nvSpPr>
        <p:spPr>
          <a:xfrm>
            <a:off x="520627" y="1156119"/>
            <a:ext cx="11370200" cy="555600"/>
          </a:xfrm>
          <a:prstGeom prst="rect">
            <a:avLst/>
          </a:prstGeom>
          <a:noFill/>
          <a:ln>
            <a:noFill/>
          </a:ln>
        </p:spPr>
        <p:txBody>
          <a:bodyPr spcFirstLastPara="1" wrap="square" lIns="0" tIns="0" rIns="0" bIns="0" anchor="ctr" anchorCtr="0">
            <a:noAutofit/>
          </a:bodyPr>
          <a:lstStyle/>
          <a:p>
            <a:pPr>
              <a:buSzPts val="2000"/>
            </a:pPr>
            <a:r>
              <a:rPr lang="en" sz="2667" b="1" dirty="0">
                <a:solidFill>
                  <a:schemeClr val="accent2"/>
                </a:solidFill>
                <a:latin typeface="Calibri"/>
                <a:ea typeface="Calibri"/>
                <a:cs typeface="Calibri"/>
                <a:sym typeface="Calibri"/>
              </a:rPr>
              <a:t>Accessible pricing for our growing membership to</a:t>
            </a:r>
            <a:br>
              <a:rPr lang="en" sz="2667" b="1" dirty="0">
                <a:solidFill>
                  <a:schemeClr val="accent2"/>
                </a:solidFill>
                <a:latin typeface="Calibri"/>
                <a:ea typeface="Calibri"/>
                <a:cs typeface="Calibri"/>
                <a:sym typeface="Calibri"/>
              </a:rPr>
            </a:br>
            <a:r>
              <a:rPr lang="en" sz="2667" b="1" dirty="0">
                <a:solidFill>
                  <a:schemeClr val="accent2"/>
                </a:solidFill>
                <a:latin typeface="Calibri"/>
                <a:ea typeface="Calibri"/>
                <a:cs typeface="Calibri"/>
                <a:sym typeface="Calibri"/>
              </a:rPr>
              <a:t>Developing Nations, Low-Income Economies and Students </a:t>
            </a:r>
            <a:endParaRPr sz="2667" b="1" dirty="0">
              <a:solidFill>
                <a:schemeClr val="accent2"/>
              </a:solidFill>
              <a:latin typeface="Calibri"/>
              <a:ea typeface="Calibri"/>
              <a:cs typeface="Calibri"/>
              <a:sym typeface="Calibri"/>
            </a:endParaRPr>
          </a:p>
        </p:txBody>
      </p:sp>
      <p:graphicFrame>
        <p:nvGraphicFramePr>
          <p:cNvPr id="485" name="Google Shape;485;p15"/>
          <p:cNvGraphicFramePr/>
          <p:nvPr/>
        </p:nvGraphicFramePr>
        <p:xfrm>
          <a:off x="1955459" y="2368603"/>
          <a:ext cx="8194000" cy="2042080"/>
        </p:xfrm>
        <a:graphic>
          <a:graphicData uri="http://schemas.openxmlformats.org/drawingml/2006/table">
            <a:tbl>
              <a:tblPr>
                <a:noFill/>
              </a:tblPr>
              <a:tblGrid>
                <a:gridCol w="2048500">
                  <a:extLst>
                    <a:ext uri="{9D8B030D-6E8A-4147-A177-3AD203B41FA5}">
                      <a16:colId xmlns:a16="http://schemas.microsoft.com/office/drawing/2014/main" val="20000"/>
                    </a:ext>
                  </a:extLst>
                </a:gridCol>
                <a:gridCol w="2048500">
                  <a:extLst>
                    <a:ext uri="{9D8B030D-6E8A-4147-A177-3AD203B41FA5}">
                      <a16:colId xmlns:a16="http://schemas.microsoft.com/office/drawing/2014/main" val="20001"/>
                    </a:ext>
                  </a:extLst>
                </a:gridCol>
                <a:gridCol w="2048500">
                  <a:extLst>
                    <a:ext uri="{9D8B030D-6E8A-4147-A177-3AD203B41FA5}">
                      <a16:colId xmlns:a16="http://schemas.microsoft.com/office/drawing/2014/main" val="20002"/>
                    </a:ext>
                  </a:extLst>
                </a:gridCol>
                <a:gridCol w="2048500">
                  <a:extLst>
                    <a:ext uri="{9D8B030D-6E8A-4147-A177-3AD203B41FA5}">
                      <a16:colId xmlns:a16="http://schemas.microsoft.com/office/drawing/2014/main" val="20003"/>
                    </a:ext>
                  </a:extLst>
                </a:gridCol>
              </a:tblGrid>
              <a:tr h="934680">
                <a:tc>
                  <a:txBody>
                    <a:bodyPr/>
                    <a:lstStyle/>
                    <a:p>
                      <a:pPr marL="0" marR="0" lvl="0" indent="0" algn="ctr" rtl="0">
                        <a:lnSpc>
                          <a:spcPct val="100000"/>
                        </a:lnSpc>
                        <a:spcBef>
                          <a:spcPts val="0"/>
                        </a:spcBef>
                        <a:spcAft>
                          <a:spcPts val="0"/>
                        </a:spcAft>
                        <a:buClr>
                          <a:srgbClr val="000000"/>
                        </a:buClr>
                        <a:buSzPts val="1700"/>
                        <a:buFont typeface="Arial"/>
                        <a:buNone/>
                      </a:pPr>
                      <a:r>
                        <a:rPr lang="en" sz="2300" b="1" u="none" strike="noStrike" cap="none">
                          <a:solidFill>
                            <a:srgbClr val="FFFFFF"/>
                          </a:solidFill>
                          <a:latin typeface="Calibri"/>
                          <a:ea typeface="Calibri"/>
                          <a:cs typeface="Calibri"/>
                          <a:sym typeface="Calibri"/>
                        </a:rPr>
                        <a:t>Essential Membership</a:t>
                      </a:r>
                      <a:endParaRPr sz="2300" b="1" u="none" strike="noStrike" cap="none">
                        <a:solidFill>
                          <a:srgbClr val="FFFFFF"/>
                        </a:solidFill>
                        <a:latin typeface="Calibri"/>
                        <a:ea typeface="Calibri"/>
                        <a:cs typeface="Calibri"/>
                        <a:sym typeface="Calibri"/>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n" sz="2300" b="1" u="none" strike="noStrike" cap="none">
                          <a:solidFill>
                            <a:srgbClr val="FFFFFF"/>
                          </a:solidFill>
                          <a:latin typeface="Calibri"/>
                          <a:ea typeface="Calibri"/>
                          <a:cs typeface="Calibri"/>
                          <a:sym typeface="Calibri"/>
                        </a:rPr>
                        <a:t>Preferred Membership</a:t>
                      </a:r>
                      <a:endParaRPr sz="2300" b="1" u="none" strike="noStrike" cap="none">
                        <a:solidFill>
                          <a:srgbClr val="FFFFFF"/>
                        </a:solidFill>
                        <a:latin typeface="Calibri"/>
                        <a:ea typeface="Calibri"/>
                        <a:cs typeface="Calibri"/>
                        <a:sym typeface="Calibri"/>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n" sz="2300" b="1" u="none" strike="noStrike" cap="none">
                          <a:solidFill>
                            <a:srgbClr val="FFFFFF"/>
                          </a:solidFill>
                          <a:latin typeface="Calibri"/>
                          <a:ea typeface="Calibri"/>
                          <a:cs typeface="Calibri"/>
                          <a:sym typeface="Calibri"/>
                        </a:rPr>
                        <a:t>Developing Nations</a:t>
                      </a:r>
                      <a:endParaRPr sz="2300" b="1" u="none" strike="noStrike" cap="none">
                        <a:solidFill>
                          <a:srgbClr val="FFFFFF"/>
                        </a:solidFill>
                        <a:latin typeface="Calibri"/>
                        <a:ea typeface="Calibri"/>
                        <a:cs typeface="Calibri"/>
                        <a:sym typeface="Calibri"/>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3"/>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n" sz="2300" b="1" u="none" strike="noStrike" cap="none">
                          <a:solidFill>
                            <a:srgbClr val="FFFFFF"/>
                          </a:solidFill>
                          <a:latin typeface="Calibri"/>
                          <a:ea typeface="Calibri"/>
                          <a:cs typeface="Calibri"/>
                          <a:sym typeface="Calibri"/>
                        </a:rPr>
                        <a:t>Low Income Economies</a:t>
                      </a:r>
                      <a:endParaRPr sz="2300" b="1" u="none" strike="noStrike" cap="none">
                        <a:solidFill>
                          <a:srgbClr val="FFFFFF"/>
                        </a:solidFill>
                        <a:latin typeface="Calibri"/>
                        <a:ea typeface="Calibri"/>
                        <a:cs typeface="Calibri"/>
                        <a:sym typeface="Calibri"/>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1097240">
                <a:tc>
                  <a:txBody>
                    <a:bodyPr/>
                    <a:lstStyle/>
                    <a:p>
                      <a:pPr marL="0" marR="0" lvl="0" indent="0" algn="ctr" rtl="0">
                        <a:lnSpc>
                          <a:spcPct val="100000"/>
                        </a:lnSpc>
                        <a:spcBef>
                          <a:spcPts val="0"/>
                        </a:spcBef>
                        <a:spcAft>
                          <a:spcPts val="0"/>
                        </a:spcAft>
                        <a:buClr>
                          <a:srgbClr val="000000"/>
                        </a:buClr>
                        <a:buSzPts val="2600"/>
                        <a:buFont typeface="Arial"/>
                        <a:buNone/>
                      </a:pPr>
                      <a:r>
                        <a:rPr lang="en" sz="3500" u="none" strike="noStrike" cap="none">
                          <a:solidFill>
                            <a:schemeClr val="dk1"/>
                          </a:solidFill>
                          <a:latin typeface="Calibri"/>
                          <a:ea typeface="Calibri"/>
                          <a:cs typeface="Calibri"/>
                          <a:sym typeface="Calibri"/>
                        </a:rPr>
                        <a:t>US$22</a:t>
                      </a:r>
                      <a:endParaRPr sz="350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2100" u="none" strike="noStrike" cap="none">
                          <a:solidFill>
                            <a:schemeClr val="accent2"/>
                          </a:solidFill>
                          <a:latin typeface="Calibri"/>
                          <a:ea typeface="Calibri"/>
                          <a:cs typeface="Calibri"/>
                          <a:sym typeface="Calibri"/>
                        </a:rPr>
                        <a:t>/year</a:t>
                      </a:r>
                      <a:endParaRPr sz="3500" u="none" strike="noStrike" cap="none">
                        <a:solidFill>
                          <a:schemeClr val="dk1"/>
                        </a:solidFill>
                        <a:latin typeface="Calibri"/>
                        <a:ea typeface="Calibri"/>
                        <a:cs typeface="Calibri"/>
                        <a:sym typeface="Calibri"/>
                      </a:endParaRPr>
                    </a:p>
                  </a:txBody>
                  <a:tcPr marL="121900" marR="121900" marT="121900" marB="121900" anchor="ctr">
                    <a:lnT w="9525" cap="flat" cmpd="sng">
                      <a:solidFill>
                        <a:srgbClr val="FFFFFF"/>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600"/>
                        <a:buFont typeface="Arial"/>
                        <a:buNone/>
                      </a:pPr>
                      <a:r>
                        <a:rPr lang="en" sz="3500" u="none" strike="noStrike" cap="none">
                          <a:solidFill>
                            <a:schemeClr val="dk1"/>
                          </a:solidFill>
                          <a:latin typeface="Calibri"/>
                          <a:ea typeface="Calibri"/>
                          <a:cs typeface="Calibri"/>
                          <a:sym typeface="Calibri"/>
                        </a:rPr>
                        <a:t>US$39</a:t>
                      </a:r>
                      <a:endParaRPr sz="350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2100" u="none" strike="noStrike" cap="none">
                          <a:solidFill>
                            <a:schemeClr val="accent2"/>
                          </a:solidFill>
                          <a:latin typeface="Calibri"/>
                          <a:ea typeface="Calibri"/>
                          <a:cs typeface="Calibri"/>
                          <a:sym typeface="Calibri"/>
                        </a:rPr>
                        <a:t>/year</a:t>
                      </a:r>
                      <a:endParaRPr sz="3500" u="none" strike="noStrike" cap="none">
                        <a:solidFill>
                          <a:schemeClr val="dk1"/>
                        </a:solidFill>
                        <a:latin typeface="Calibri"/>
                        <a:ea typeface="Calibri"/>
                        <a:cs typeface="Calibri"/>
                        <a:sym typeface="Calibri"/>
                      </a:endParaRPr>
                    </a:p>
                  </a:txBody>
                  <a:tcPr marL="121900" marR="121900" marT="121900" marB="121900" anchor="ctr">
                    <a:lnT w="9525" cap="flat" cmpd="sng">
                      <a:solidFill>
                        <a:srgbClr val="FFFFFF"/>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600"/>
                        <a:buFont typeface="Arial"/>
                        <a:buNone/>
                      </a:pPr>
                      <a:r>
                        <a:rPr lang="en" sz="3500" u="none" strike="noStrike" cap="none">
                          <a:solidFill>
                            <a:schemeClr val="dk1"/>
                          </a:solidFill>
                          <a:latin typeface="Calibri"/>
                          <a:ea typeface="Calibri"/>
                          <a:cs typeface="Calibri"/>
                          <a:sym typeface="Calibri"/>
                        </a:rPr>
                        <a:t>US$11</a:t>
                      </a:r>
                      <a:endParaRPr sz="350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2100" u="none" strike="noStrike" cap="none">
                          <a:solidFill>
                            <a:schemeClr val="accent2"/>
                          </a:solidFill>
                          <a:latin typeface="Calibri"/>
                          <a:ea typeface="Calibri"/>
                          <a:cs typeface="Calibri"/>
                          <a:sym typeface="Calibri"/>
                        </a:rPr>
                        <a:t>/year</a:t>
                      </a:r>
                      <a:endParaRPr sz="2100" u="none" strike="noStrike" cap="none">
                        <a:solidFill>
                          <a:schemeClr val="accent2"/>
                        </a:solidFill>
                        <a:latin typeface="Calibri"/>
                        <a:ea typeface="Calibri"/>
                        <a:cs typeface="Calibri"/>
                        <a:sym typeface="Calibri"/>
                      </a:endParaRPr>
                    </a:p>
                  </a:txBody>
                  <a:tcPr marL="121900" marR="121900" marT="121900" marB="121900" anchor="ctr">
                    <a:lnT w="9525" cap="flat" cmpd="sng">
                      <a:solidFill>
                        <a:srgbClr val="FFFFFF"/>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600"/>
                        <a:buFont typeface="Arial"/>
                        <a:buNone/>
                      </a:pPr>
                      <a:r>
                        <a:rPr lang="en" sz="3500" u="none" strike="noStrike" cap="none" dirty="0">
                          <a:solidFill>
                            <a:schemeClr val="dk1"/>
                          </a:solidFill>
                          <a:latin typeface="Calibri"/>
                          <a:ea typeface="Calibri"/>
                          <a:cs typeface="Calibri"/>
                          <a:sym typeface="Calibri"/>
                        </a:rPr>
                        <a:t>US$4</a:t>
                      </a:r>
                      <a:endParaRPr sz="350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2100" u="none" strike="noStrike" cap="none" dirty="0">
                          <a:solidFill>
                            <a:schemeClr val="accent2"/>
                          </a:solidFill>
                          <a:latin typeface="Calibri"/>
                          <a:ea typeface="Calibri"/>
                          <a:cs typeface="Calibri"/>
                          <a:sym typeface="Calibri"/>
                        </a:rPr>
                        <a:t>/year</a:t>
                      </a:r>
                      <a:endParaRPr sz="2100" u="none" strike="noStrike" cap="none" dirty="0">
                        <a:solidFill>
                          <a:schemeClr val="accent2"/>
                        </a:solidFill>
                        <a:latin typeface="Calibri"/>
                        <a:ea typeface="Calibri"/>
                        <a:cs typeface="Calibri"/>
                        <a:sym typeface="Calibri"/>
                      </a:endParaRPr>
                    </a:p>
                  </a:txBody>
                  <a:tcPr marL="121900" marR="121900" marT="121900" marB="121900" anchor="ctr">
                    <a:lnT w="9525" cap="flat" cmpd="sng">
                      <a:solidFill>
                        <a:srgbClr val="FFFFFF"/>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2" name="Rectangle 1">
            <a:extLst>
              <a:ext uri="{FF2B5EF4-FFF2-40B4-BE49-F238E27FC236}">
                <a16:creationId xmlns:a16="http://schemas.microsoft.com/office/drawing/2014/main" id="{5D1C7851-3D86-9611-FCD8-D9C1D095E0C6}"/>
              </a:ext>
            </a:extLst>
          </p:cNvPr>
          <p:cNvSpPr/>
          <p:nvPr/>
        </p:nvSpPr>
        <p:spPr>
          <a:xfrm>
            <a:off x="1955459" y="2025580"/>
            <a:ext cx="8194000" cy="343023"/>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13E22C7-121A-A4B9-81B5-ED9333744D2D}"/>
              </a:ext>
            </a:extLst>
          </p:cNvPr>
          <p:cNvSpPr txBox="1"/>
          <p:nvPr/>
        </p:nvSpPr>
        <p:spPr>
          <a:xfrm>
            <a:off x="3010818" y="2002093"/>
            <a:ext cx="6379914" cy="400110"/>
          </a:xfrm>
          <a:prstGeom prst="rect">
            <a:avLst/>
          </a:prstGeom>
          <a:noFill/>
        </p:spPr>
        <p:txBody>
          <a:bodyPr wrap="square" rtlCol="0">
            <a:spAutoFit/>
          </a:bodyPr>
          <a:lstStyle/>
          <a:p>
            <a:r>
              <a:rPr lang="en-US" sz="2000" dirty="0">
                <a:solidFill>
                  <a:schemeClr val="bg1"/>
                </a:solidFill>
              </a:rPr>
              <a:t>Half-Price Memberships In Effect Until 15 August!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17"/>
          <p:cNvSpPr txBox="1">
            <a:spLocks noGrp="1"/>
          </p:cNvSpPr>
          <p:nvPr>
            <p:ph type="body" idx="2"/>
          </p:nvPr>
        </p:nvSpPr>
        <p:spPr>
          <a:xfrm>
            <a:off x="-20367" y="2899368"/>
            <a:ext cx="11334400" cy="3490400"/>
          </a:xfrm>
          <a:prstGeom prst="rect">
            <a:avLst/>
          </a:prstGeom>
          <a:noFill/>
          <a:ln>
            <a:noFill/>
          </a:ln>
        </p:spPr>
        <p:txBody>
          <a:bodyPr spcFirstLastPara="1" wrap="square" lIns="68567" tIns="34267" rIns="68567" bIns="34267" anchor="t" anchorCtr="0">
            <a:noAutofit/>
          </a:bodyPr>
          <a:lstStyle/>
          <a:p>
            <a:pPr marL="533387" indent="-313259">
              <a:lnSpc>
                <a:spcPct val="100000"/>
              </a:lnSpc>
              <a:buClr>
                <a:schemeClr val="accent2"/>
              </a:buClr>
              <a:buSzPts val="1000"/>
              <a:buChar char="▶"/>
            </a:pPr>
            <a:r>
              <a:rPr lang="en" sz="2933" dirty="0">
                <a:solidFill>
                  <a:srgbClr val="000000"/>
                </a:solidFill>
              </a:rPr>
              <a:t>Celebrating the</a:t>
            </a:r>
            <a:r>
              <a:rPr lang="en" sz="2933" dirty="0">
                <a:solidFill>
                  <a:srgbClr val="2C2C2D"/>
                </a:solidFill>
              </a:rPr>
              <a:t> </a:t>
            </a:r>
            <a:r>
              <a:rPr lang="en" sz="2933" b="1" dirty="0">
                <a:solidFill>
                  <a:schemeClr val="accent1"/>
                </a:solidFill>
              </a:rPr>
              <a:t>SPS Birthday</a:t>
            </a:r>
            <a:r>
              <a:rPr lang="en" sz="2933" b="1" dirty="0">
                <a:solidFill>
                  <a:srgbClr val="2C2C2D"/>
                </a:solidFill>
              </a:rPr>
              <a:t> →</a:t>
            </a:r>
            <a:r>
              <a:rPr lang="en" sz="2800" dirty="0">
                <a:solidFill>
                  <a:srgbClr val="2C2C2D"/>
                </a:solidFill>
              </a:rPr>
              <a:t> Formed </a:t>
            </a:r>
            <a:r>
              <a:rPr lang="en" sz="2800" b="1" dirty="0">
                <a:solidFill>
                  <a:srgbClr val="2C2C2D"/>
                </a:solidFill>
              </a:rPr>
              <a:t>2 June 1948</a:t>
            </a:r>
            <a:r>
              <a:rPr lang="en" sz="2933" b="1" dirty="0">
                <a:solidFill>
                  <a:srgbClr val="2C2C2D"/>
                </a:solidFill>
              </a:rPr>
              <a:t> </a:t>
            </a:r>
            <a:endParaRPr dirty="0"/>
          </a:p>
          <a:p>
            <a:pPr marL="838179" lvl="1" indent="-237061">
              <a:lnSpc>
                <a:spcPct val="100000"/>
              </a:lnSpc>
              <a:spcBef>
                <a:spcPts val="1067"/>
              </a:spcBef>
              <a:buClr>
                <a:schemeClr val="accent2"/>
              </a:buClr>
              <a:buSzPts val="1000"/>
              <a:buChar char="○"/>
            </a:pPr>
            <a:r>
              <a:rPr lang="en" sz="2533" b="1" dirty="0">
                <a:solidFill>
                  <a:srgbClr val="2C2C2D"/>
                </a:solidFill>
              </a:rPr>
              <a:t>Global celebrations</a:t>
            </a:r>
            <a:r>
              <a:rPr lang="en" sz="2533" dirty="0">
                <a:solidFill>
                  <a:srgbClr val="2C2C2D"/>
                </a:solidFill>
              </a:rPr>
              <a:t> since ’23 inaugural for SPS impact,</a:t>
            </a:r>
            <a:br>
              <a:rPr lang="en" sz="2533" dirty="0">
                <a:solidFill>
                  <a:srgbClr val="2C2C2D"/>
                </a:solidFill>
              </a:rPr>
            </a:br>
            <a:r>
              <a:rPr lang="en" sz="2533" dirty="0">
                <a:solidFill>
                  <a:srgbClr val="2C2C2D"/>
                </a:solidFill>
              </a:rPr>
              <a:t>history, and communities by members/chapters   </a:t>
            </a:r>
            <a:endParaRPr dirty="0"/>
          </a:p>
          <a:p>
            <a:pPr marL="1981150" lvl="3">
              <a:lnSpc>
                <a:spcPct val="100000"/>
              </a:lnSpc>
              <a:spcBef>
                <a:spcPts val="0"/>
              </a:spcBef>
              <a:buClr>
                <a:schemeClr val="accent2"/>
              </a:buClr>
              <a:buSzPts val="1000"/>
            </a:pPr>
            <a:endParaRPr sz="1400" dirty="0"/>
          </a:p>
          <a:p>
            <a:pPr indent="-313259">
              <a:lnSpc>
                <a:spcPct val="100000"/>
              </a:lnSpc>
              <a:spcBef>
                <a:spcPts val="0"/>
              </a:spcBef>
              <a:buClr>
                <a:srgbClr val="000000"/>
              </a:buClr>
              <a:buSzPts val="1000"/>
              <a:buChar char="▶"/>
            </a:pPr>
            <a:r>
              <a:rPr lang="en" sz="2933" dirty="0">
                <a:solidFill>
                  <a:srgbClr val="000000"/>
                </a:solidFill>
              </a:rPr>
              <a:t>Organize SPS Day event for 2025 around you </a:t>
            </a:r>
            <a:endParaRPr dirty="0">
              <a:solidFill>
                <a:srgbClr val="000000"/>
              </a:solidFill>
            </a:endParaRPr>
          </a:p>
          <a:p>
            <a:pPr marL="838179" lvl="1" indent="-237061">
              <a:lnSpc>
                <a:spcPct val="100000"/>
              </a:lnSpc>
              <a:spcBef>
                <a:spcPts val="400"/>
              </a:spcBef>
              <a:buClr>
                <a:schemeClr val="accent2"/>
              </a:buClr>
              <a:buSzPts val="1000"/>
              <a:buChar char="○"/>
            </a:pPr>
            <a:r>
              <a:rPr lang="en" sz="2533" dirty="0">
                <a:solidFill>
                  <a:srgbClr val="2C2C2D"/>
                </a:solidFill>
              </a:rPr>
              <a:t>Hold events</a:t>
            </a:r>
            <a:r>
              <a:rPr lang="en" sz="2533" dirty="0"/>
              <a:t> </a:t>
            </a:r>
            <a:r>
              <a:rPr lang="en" sz="2533" b="1" dirty="0">
                <a:solidFill>
                  <a:schemeClr val="accent1"/>
                </a:solidFill>
              </a:rPr>
              <a:t>two weeks</a:t>
            </a:r>
            <a:r>
              <a:rPr lang="en" sz="2533" dirty="0"/>
              <a:t> </a:t>
            </a:r>
            <a:r>
              <a:rPr lang="en" sz="2533" dirty="0">
                <a:solidFill>
                  <a:srgbClr val="2C2C2D"/>
                </a:solidFill>
              </a:rPr>
              <a:t>before/after 2 June tagged</a:t>
            </a:r>
            <a:r>
              <a:rPr lang="en" sz="2533" dirty="0"/>
              <a:t> </a:t>
            </a:r>
            <a:r>
              <a:rPr lang="en" sz="2533" b="1" dirty="0">
                <a:solidFill>
                  <a:schemeClr val="accent2"/>
                </a:solidFill>
              </a:rPr>
              <a:t>#SPSDay</a:t>
            </a:r>
            <a:r>
              <a:rPr lang="en" sz="2533" dirty="0"/>
              <a:t> </a:t>
            </a:r>
            <a:endParaRPr sz="2533" dirty="0">
              <a:solidFill>
                <a:srgbClr val="2C2C2D"/>
              </a:solidFill>
            </a:endParaRPr>
          </a:p>
          <a:p>
            <a:pPr marL="838179" lvl="1" indent="-237061">
              <a:lnSpc>
                <a:spcPct val="100000"/>
              </a:lnSpc>
              <a:spcBef>
                <a:spcPts val="400"/>
              </a:spcBef>
              <a:buClr>
                <a:schemeClr val="accent2"/>
              </a:buClr>
              <a:buSzPts val="1000"/>
              <a:buChar char="○"/>
            </a:pPr>
            <a:r>
              <a:rPr lang="en" sz="2533" dirty="0">
                <a:solidFill>
                  <a:srgbClr val="2C2C2D"/>
                </a:solidFill>
              </a:rPr>
              <a:t>Submit pictures of your event in the SPS Day Photo Contest</a:t>
            </a:r>
            <a:endParaRPr sz="2533" dirty="0">
              <a:solidFill>
                <a:srgbClr val="2C2C2D"/>
              </a:solidFill>
            </a:endParaRPr>
          </a:p>
        </p:txBody>
      </p:sp>
      <p:sp>
        <p:nvSpPr>
          <p:cNvPr id="501" name="Google Shape;501;p17"/>
          <p:cNvSpPr txBox="1">
            <a:spLocks noGrp="1"/>
          </p:cNvSpPr>
          <p:nvPr>
            <p:ph type="title"/>
          </p:nvPr>
        </p:nvSpPr>
        <p:spPr>
          <a:xfrm>
            <a:off x="796067" y="400633"/>
            <a:ext cx="5944400" cy="555600"/>
          </a:xfrm>
          <a:prstGeom prst="rect">
            <a:avLst/>
          </a:prstGeom>
          <a:noFill/>
          <a:ln>
            <a:noFill/>
          </a:ln>
        </p:spPr>
        <p:txBody>
          <a:bodyPr spcFirstLastPara="1" wrap="square" lIns="68567" tIns="34267" rIns="68567" bIns="34267" anchor="t" anchorCtr="0">
            <a:noAutofit/>
          </a:bodyPr>
          <a:lstStyle/>
          <a:p>
            <a:pPr>
              <a:buSzPts val="2000"/>
            </a:pPr>
            <a:r>
              <a:rPr lang="en" b="0"/>
              <a:t>.</a:t>
            </a:r>
            <a:endParaRPr b="0"/>
          </a:p>
        </p:txBody>
      </p:sp>
      <p:pic>
        <p:nvPicPr>
          <p:cNvPr id="502" name="Google Shape;502;p17"/>
          <p:cNvPicPr preferRelativeResize="0"/>
          <p:nvPr/>
        </p:nvPicPr>
        <p:blipFill rotWithShape="1">
          <a:blip r:embed="rId3">
            <a:alphaModFix/>
          </a:blip>
          <a:srcRect/>
          <a:stretch/>
        </p:blipFill>
        <p:spPr>
          <a:xfrm>
            <a:off x="530754" y="-23106"/>
            <a:ext cx="2828415" cy="2638199"/>
          </a:xfrm>
          <a:prstGeom prst="rect">
            <a:avLst/>
          </a:prstGeom>
          <a:noFill/>
          <a:ln>
            <a:noFill/>
          </a:ln>
        </p:spPr>
      </p:pic>
      <p:sp>
        <p:nvSpPr>
          <p:cNvPr id="503" name="Google Shape;503;p17"/>
          <p:cNvSpPr txBox="1"/>
          <p:nvPr/>
        </p:nvSpPr>
        <p:spPr>
          <a:xfrm>
            <a:off x="3271537" y="688113"/>
            <a:ext cx="3797600" cy="1231066"/>
          </a:xfrm>
          <a:prstGeom prst="rect">
            <a:avLst/>
          </a:prstGeom>
          <a:noFill/>
          <a:ln>
            <a:noFill/>
          </a:ln>
        </p:spPr>
        <p:txBody>
          <a:bodyPr spcFirstLastPara="1" wrap="square" lIns="121900" tIns="121900" rIns="121900" bIns="121900" anchor="t" anchorCtr="0">
            <a:spAutoFit/>
          </a:bodyPr>
          <a:lstStyle/>
          <a:p>
            <a:pPr algn="ctr">
              <a:buSzPts val="2400"/>
            </a:pPr>
            <a:r>
              <a:rPr lang="en" sz="3200" b="1" dirty="0">
                <a:solidFill>
                  <a:srgbClr val="002060"/>
                </a:solidFill>
                <a:highlight>
                  <a:srgbClr val="FFFFFF"/>
                </a:highlight>
                <a:latin typeface="Calibri"/>
                <a:ea typeface="Calibri"/>
                <a:cs typeface="Calibri"/>
                <a:sym typeface="Calibri"/>
              </a:rPr>
              <a:t>June 2 </a:t>
            </a:r>
            <a:r>
              <a:rPr lang="en" sz="3200" b="1" dirty="0">
                <a:solidFill>
                  <a:schemeClr val="accent1"/>
                </a:solidFill>
                <a:highlight>
                  <a:srgbClr val="FFFFFF"/>
                </a:highlight>
                <a:latin typeface="Calibri"/>
                <a:ea typeface="Calibri"/>
                <a:cs typeface="Calibri"/>
                <a:sym typeface="Calibri"/>
              </a:rPr>
              <a:t>spsday.ieee.org</a:t>
            </a:r>
            <a:endParaRPr sz="3200" b="1" dirty="0">
              <a:solidFill>
                <a:schemeClr val="accent1"/>
              </a:solidFill>
              <a:highlight>
                <a:srgbClr val="FFFFFF"/>
              </a:highlight>
              <a:latin typeface="Calibri"/>
              <a:ea typeface="Calibri"/>
              <a:cs typeface="Calibri"/>
              <a:sym typeface="Calibri"/>
            </a:endParaRPr>
          </a:p>
        </p:txBody>
      </p:sp>
      <p:pic>
        <p:nvPicPr>
          <p:cNvPr id="504" name="Google Shape;504;p17"/>
          <p:cNvPicPr preferRelativeResize="0"/>
          <p:nvPr/>
        </p:nvPicPr>
        <p:blipFill rotWithShape="1">
          <a:blip r:embed="rId4">
            <a:alphaModFix/>
          </a:blip>
          <a:srcRect t="14763"/>
          <a:stretch/>
        </p:blipFill>
        <p:spPr>
          <a:xfrm>
            <a:off x="9036600" y="4772739"/>
            <a:ext cx="3062597" cy="1739229"/>
          </a:xfrm>
          <a:prstGeom prst="rect">
            <a:avLst/>
          </a:prstGeom>
          <a:noFill/>
          <a:ln>
            <a:noFill/>
          </a:ln>
        </p:spPr>
      </p:pic>
      <p:pic>
        <p:nvPicPr>
          <p:cNvPr id="505" name="Google Shape;505;p17"/>
          <p:cNvPicPr preferRelativeResize="0"/>
          <p:nvPr/>
        </p:nvPicPr>
        <p:blipFill rotWithShape="1">
          <a:blip r:embed="rId5">
            <a:alphaModFix/>
          </a:blip>
          <a:srcRect t="12142" b="20947"/>
          <a:stretch/>
        </p:blipFill>
        <p:spPr>
          <a:xfrm>
            <a:off x="9064090" y="1159434"/>
            <a:ext cx="3062609" cy="1536732"/>
          </a:xfrm>
          <a:prstGeom prst="rect">
            <a:avLst/>
          </a:prstGeom>
          <a:noFill/>
          <a:ln>
            <a:noFill/>
          </a:ln>
        </p:spPr>
      </p:pic>
      <p:pic>
        <p:nvPicPr>
          <p:cNvPr id="506" name="Google Shape;506;p17"/>
          <p:cNvPicPr preferRelativeResize="0"/>
          <p:nvPr/>
        </p:nvPicPr>
        <p:blipFill rotWithShape="1">
          <a:blip r:embed="rId6">
            <a:alphaModFix/>
          </a:blip>
          <a:srcRect/>
          <a:stretch/>
        </p:blipFill>
        <p:spPr>
          <a:xfrm>
            <a:off x="9027800" y="2860771"/>
            <a:ext cx="3062600" cy="172919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2ca17f01db3_3_0"/>
          <p:cNvSpPr txBox="1">
            <a:spLocks noGrp="1"/>
          </p:cNvSpPr>
          <p:nvPr>
            <p:ph type="title"/>
          </p:nvPr>
        </p:nvSpPr>
        <p:spPr>
          <a:xfrm>
            <a:off x="527303" y="497712"/>
            <a:ext cx="8125083" cy="555585"/>
          </a:xfrm>
          <a:prstGeom prst="rect">
            <a:avLst/>
          </a:prstGeom>
          <a:noFill/>
          <a:ln>
            <a:noFill/>
          </a:ln>
        </p:spPr>
        <p:txBody>
          <a:bodyPr spcFirstLastPara="1" wrap="square" lIns="91433" tIns="45700" rIns="91433" bIns="45700" anchor="t" anchorCtr="0">
            <a:noAutofit/>
          </a:bodyPr>
          <a:lstStyle/>
          <a:p>
            <a:pPr>
              <a:buClr>
                <a:schemeClr val="accent1"/>
              </a:buClr>
              <a:buSzPts val="2700"/>
            </a:pPr>
            <a:r>
              <a:rPr lang="en" sz="3200"/>
              <a:t>Stay in touch with SPS</a:t>
            </a:r>
            <a:endParaRPr sz="3200"/>
          </a:p>
        </p:txBody>
      </p:sp>
      <p:pic>
        <p:nvPicPr>
          <p:cNvPr id="513" name="Google Shape;513;g2ca17f01db3_3_0"/>
          <p:cNvPicPr preferRelativeResize="0"/>
          <p:nvPr/>
        </p:nvPicPr>
        <p:blipFill rotWithShape="1">
          <a:blip r:embed="rId3">
            <a:alphaModFix/>
          </a:blip>
          <a:srcRect/>
          <a:stretch/>
        </p:blipFill>
        <p:spPr>
          <a:xfrm>
            <a:off x="527301" y="1961934"/>
            <a:ext cx="1264084" cy="1234437"/>
          </a:xfrm>
          <a:prstGeom prst="rect">
            <a:avLst/>
          </a:prstGeom>
          <a:noFill/>
          <a:ln>
            <a:noFill/>
          </a:ln>
        </p:spPr>
      </p:pic>
      <p:pic>
        <p:nvPicPr>
          <p:cNvPr id="514" name="Google Shape;514;g2ca17f01db3_3_0"/>
          <p:cNvPicPr preferRelativeResize="0"/>
          <p:nvPr/>
        </p:nvPicPr>
        <p:blipFill rotWithShape="1">
          <a:blip r:embed="rId4">
            <a:alphaModFix/>
          </a:blip>
          <a:srcRect/>
          <a:stretch/>
        </p:blipFill>
        <p:spPr>
          <a:xfrm>
            <a:off x="1098129" y="3494417"/>
            <a:ext cx="1734971" cy="1694280"/>
          </a:xfrm>
          <a:prstGeom prst="rect">
            <a:avLst/>
          </a:prstGeom>
          <a:noFill/>
          <a:ln>
            <a:noFill/>
          </a:ln>
        </p:spPr>
      </p:pic>
      <p:pic>
        <p:nvPicPr>
          <p:cNvPr id="515" name="Google Shape;515;g2ca17f01db3_3_0"/>
          <p:cNvPicPr preferRelativeResize="0"/>
          <p:nvPr/>
        </p:nvPicPr>
        <p:blipFill rotWithShape="1">
          <a:blip r:embed="rId5">
            <a:alphaModFix/>
          </a:blip>
          <a:srcRect/>
          <a:stretch/>
        </p:blipFill>
        <p:spPr>
          <a:xfrm>
            <a:off x="3153466" y="3826881"/>
            <a:ext cx="1493615" cy="1029355"/>
          </a:xfrm>
          <a:prstGeom prst="rect">
            <a:avLst/>
          </a:prstGeom>
          <a:noFill/>
          <a:ln>
            <a:noFill/>
          </a:ln>
        </p:spPr>
      </p:pic>
      <p:sp>
        <p:nvSpPr>
          <p:cNvPr id="516" name="Google Shape;516;g2ca17f01db3_3_0"/>
          <p:cNvSpPr txBox="1"/>
          <p:nvPr/>
        </p:nvSpPr>
        <p:spPr>
          <a:xfrm>
            <a:off x="1014582" y="5147970"/>
            <a:ext cx="3428460" cy="707846"/>
          </a:xfrm>
          <a:prstGeom prst="rect">
            <a:avLst/>
          </a:prstGeom>
          <a:noFill/>
          <a:ln>
            <a:noFill/>
          </a:ln>
        </p:spPr>
        <p:txBody>
          <a:bodyPr spcFirstLastPara="1" wrap="square" lIns="91433" tIns="45700" rIns="91433" bIns="45700" anchor="t" anchorCtr="0">
            <a:spAutoFit/>
          </a:bodyPr>
          <a:lstStyle/>
          <a:p>
            <a:pPr algn="ctr">
              <a:buSzPts val="3000"/>
            </a:pPr>
            <a:r>
              <a:rPr lang="en" sz="4000" b="1">
                <a:solidFill>
                  <a:schemeClr val="accent1"/>
                </a:solidFill>
                <a:latin typeface="Calibri"/>
                <a:ea typeface="Calibri"/>
                <a:cs typeface="Calibri"/>
                <a:sym typeface="Calibri"/>
              </a:rPr>
              <a:t>@ieeeSPS</a:t>
            </a:r>
            <a:endParaRPr sz="1467"/>
          </a:p>
        </p:txBody>
      </p:sp>
      <p:sp>
        <p:nvSpPr>
          <p:cNvPr id="517" name="Google Shape;517;g2ca17f01db3_3_0"/>
          <p:cNvSpPr txBox="1"/>
          <p:nvPr/>
        </p:nvSpPr>
        <p:spPr>
          <a:xfrm>
            <a:off x="5834833" y="1597734"/>
            <a:ext cx="5830000" cy="1241197"/>
          </a:xfrm>
          <a:prstGeom prst="rect">
            <a:avLst/>
          </a:prstGeom>
          <a:noFill/>
          <a:ln>
            <a:noFill/>
          </a:ln>
        </p:spPr>
        <p:txBody>
          <a:bodyPr spcFirstLastPara="1" wrap="square" lIns="91433" tIns="45700" rIns="91433" bIns="45700" anchor="t" anchorCtr="0">
            <a:spAutoFit/>
          </a:bodyPr>
          <a:lstStyle/>
          <a:p>
            <a:pPr>
              <a:buSzPts val="2800"/>
            </a:pPr>
            <a:r>
              <a:rPr lang="en" sz="3733">
                <a:latin typeface="Calibri"/>
                <a:ea typeface="Calibri"/>
                <a:cs typeface="Calibri"/>
                <a:sym typeface="Calibri"/>
              </a:rPr>
              <a:t>Share your experience using the conference hashtag:</a:t>
            </a:r>
            <a:endParaRPr sz="1200"/>
          </a:p>
        </p:txBody>
      </p:sp>
      <p:sp>
        <p:nvSpPr>
          <p:cNvPr id="518" name="Google Shape;518;g2ca17f01db3_3_0"/>
          <p:cNvSpPr txBox="1"/>
          <p:nvPr/>
        </p:nvSpPr>
        <p:spPr>
          <a:xfrm>
            <a:off x="6390779" y="3114510"/>
            <a:ext cx="4412653" cy="1015622"/>
          </a:xfrm>
          <a:prstGeom prst="rect">
            <a:avLst/>
          </a:prstGeom>
          <a:noFill/>
          <a:ln>
            <a:noFill/>
          </a:ln>
        </p:spPr>
        <p:txBody>
          <a:bodyPr spcFirstLastPara="1" wrap="square" lIns="91433" tIns="45700" rIns="91433" bIns="45700" anchor="t" anchorCtr="0">
            <a:spAutoFit/>
          </a:bodyPr>
          <a:lstStyle/>
          <a:p>
            <a:pPr>
              <a:buSzPts val="4500"/>
            </a:pPr>
            <a:r>
              <a:rPr lang="en" sz="6000" b="1" dirty="0">
                <a:solidFill>
                  <a:schemeClr val="accent2"/>
                </a:solidFill>
                <a:latin typeface="Calibri"/>
                <a:ea typeface="Calibri"/>
                <a:cs typeface="Calibri"/>
                <a:sym typeface="Calibri"/>
              </a:rPr>
              <a:t>#ICASSP2025</a:t>
            </a:r>
            <a:endParaRPr sz="1600" b="1" dirty="0">
              <a:solidFill>
                <a:schemeClr val="accent2"/>
              </a:solidFill>
              <a:latin typeface="Calibri"/>
              <a:ea typeface="Calibri"/>
              <a:cs typeface="Calibri"/>
              <a:sym typeface="Calibri"/>
            </a:endParaRPr>
          </a:p>
        </p:txBody>
      </p:sp>
      <p:sp>
        <p:nvSpPr>
          <p:cNvPr id="519" name="Google Shape;519;g2ca17f01db3_3_0"/>
          <p:cNvSpPr txBox="1"/>
          <p:nvPr/>
        </p:nvSpPr>
        <p:spPr>
          <a:xfrm>
            <a:off x="5941752" y="4323514"/>
            <a:ext cx="5310800" cy="1384954"/>
          </a:xfrm>
          <a:prstGeom prst="rect">
            <a:avLst/>
          </a:prstGeom>
          <a:noFill/>
          <a:ln>
            <a:noFill/>
          </a:ln>
        </p:spPr>
        <p:txBody>
          <a:bodyPr spcFirstLastPara="1" wrap="square" lIns="91433" tIns="45700" rIns="91433" bIns="45700" anchor="t" anchorCtr="0">
            <a:spAutoFit/>
          </a:bodyPr>
          <a:lstStyle/>
          <a:p>
            <a:pPr algn="ctr">
              <a:buSzPts val="2100"/>
            </a:pPr>
            <a:r>
              <a:rPr lang="en" sz="2800" dirty="0">
                <a:latin typeface="Calibri"/>
                <a:ea typeface="Calibri"/>
                <a:cs typeface="Calibri"/>
                <a:sym typeface="Calibri"/>
              </a:rPr>
              <a:t>Follow</a:t>
            </a:r>
            <a:r>
              <a:rPr lang="en" sz="2800" dirty="0">
                <a:solidFill>
                  <a:schemeClr val="dk1"/>
                </a:solidFill>
                <a:latin typeface="Calibri"/>
                <a:ea typeface="Calibri"/>
                <a:cs typeface="Calibri"/>
                <a:sym typeface="Calibri"/>
              </a:rPr>
              <a:t> </a:t>
            </a:r>
            <a:r>
              <a:rPr lang="en" sz="2800" b="1" dirty="0">
                <a:solidFill>
                  <a:schemeClr val="accent1"/>
                </a:solidFill>
                <a:latin typeface="Calibri"/>
                <a:ea typeface="Calibri"/>
                <a:cs typeface="Calibri"/>
                <a:sym typeface="Calibri"/>
              </a:rPr>
              <a:t>@ieeeICASSP</a:t>
            </a:r>
            <a:r>
              <a:rPr lang="en" sz="2800" dirty="0">
                <a:solidFill>
                  <a:schemeClr val="accent1"/>
                </a:solidFill>
                <a:latin typeface="Calibri"/>
                <a:ea typeface="Calibri"/>
                <a:cs typeface="Calibri"/>
                <a:sym typeface="Calibri"/>
              </a:rPr>
              <a:t> </a:t>
            </a:r>
            <a:r>
              <a:rPr lang="en" sz="2800" dirty="0">
                <a:latin typeface="Calibri"/>
                <a:ea typeface="Calibri"/>
                <a:cs typeface="Calibri"/>
                <a:sym typeface="Calibri"/>
              </a:rPr>
              <a:t>on Facebook and Twitter for more news about ICASSP 2025 and beyond!</a:t>
            </a:r>
            <a:endParaRPr sz="1467" dirty="0"/>
          </a:p>
        </p:txBody>
      </p:sp>
      <p:pic>
        <p:nvPicPr>
          <p:cNvPr id="520" name="Google Shape;520;g2ca17f01db3_3_0" descr="A black background with a black square&#10;&#10;Description automatically generated with medium confidence"/>
          <p:cNvPicPr preferRelativeResize="0"/>
          <p:nvPr/>
        </p:nvPicPr>
        <p:blipFill rotWithShape="1">
          <a:blip r:embed="rId6">
            <a:alphaModFix/>
          </a:blip>
          <a:srcRect/>
          <a:stretch/>
        </p:blipFill>
        <p:spPr>
          <a:xfrm>
            <a:off x="2227908" y="1961932"/>
            <a:ext cx="1236768" cy="1234440"/>
          </a:xfrm>
          <a:prstGeom prst="rect">
            <a:avLst/>
          </a:prstGeom>
          <a:noFill/>
          <a:ln>
            <a:noFill/>
          </a:ln>
        </p:spPr>
      </p:pic>
      <p:pic>
        <p:nvPicPr>
          <p:cNvPr id="521" name="Google Shape;521;g2ca17f01db3_3_0" descr="A blue square with white letters&#10;&#10;Description automatically generated"/>
          <p:cNvPicPr preferRelativeResize="0"/>
          <p:nvPr/>
        </p:nvPicPr>
        <p:blipFill rotWithShape="1">
          <a:blip r:embed="rId7">
            <a:alphaModFix/>
          </a:blip>
          <a:srcRect/>
          <a:stretch/>
        </p:blipFill>
        <p:spPr>
          <a:xfrm>
            <a:off x="3901204" y="2064473"/>
            <a:ext cx="1152896" cy="102935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11"/>
          <p:cNvSpPr txBox="1">
            <a:spLocks noGrp="1"/>
          </p:cNvSpPr>
          <p:nvPr>
            <p:ph type="body" idx="2"/>
          </p:nvPr>
        </p:nvSpPr>
        <p:spPr>
          <a:xfrm>
            <a:off x="435432" y="368101"/>
            <a:ext cx="9405200" cy="751200"/>
          </a:xfrm>
          <a:prstGeom prst="rect">
            <a:avLst/>
          </a:prstGeom>
          <a:noFill/>
          <a:ln>
            <a:noFill/>
          </a:ln>
        </p:spPr>
        <p:txBody>
          <a:bodyPr spcFirstLastPara="1" wrap="square" lIns="91433" tIns="45700" rIns="91433" bIns="45700" anchor="t" anchorCtr="0">
            <a:noAutofit/>
          </a:bodyPr>
          <a:lstStyle/>
          <a:p>
            <a:pPr marL="0" indent="0">
              <a:lnSpc>
                <a:spcPct val="100000"/>
              </a:lnSpc>
              <a:spcBef>
                <a:spcPts val="0"/>
              </a:spcBef>
              <a:buClr>
                <a:schemeClr val="accent2"/>
              </a:buClr>
              <a:buSzPts val="3000"/>
            </a:pPr>
            <a:r>
              <a:rPr lang="en" sz="3467" b="1" dirty="0">
                <a:solidFill>
                  <a:srgbClr val="0070C0"/>
                </a:solidFill>
                <a:highlight>
                  <a:srgbClr val="FFFFFF"/>
                </a:highlight>
              </a:rPr>
              <a:t>Thank you for your service!</a:t>
            </a:r>
            <a:endParaRPr sz="1600" dirty="0">
              <a:solidFill>
                <a:srgbClr val="0070C0"/>
              </a:solidFill>
              <a:highlight>
                <a:srgbClr val="FFFFFF"/>
              </a:highlight>
            </a:endParaRPr>
          </a:p>
        </p:txBody>
      </p:sp>
      <p:sp>
        <p:nvSpPr>
          <p:cNvPr id="420" name="Google Shape;420;p11"/>
          <p:cNvSpPr txBox="1"/>
          <p:nvPr/>
        </p:nvSpPr>
        <p:spPr>
          <a:xfrm>
            <a:off x="8435299" y="2416024"/>
            <a:ext cx="4016800" cy="673029"/>
          </a:xfrm>
          <a:prstGeom prst="rect">
            <a:avLst/>
          </a:prstGeom>
          <a:noFill/>
          <a:ln>
            <a:noFill/>
          </a:ln>
        </p:spPr>
        <p:txBody>
          <a:bodyPr spcFirstLastPara="1" wrap="square" lIns="91433" tIns="45700" rIns="91433" bIns="45700" anchor="t" anchorCtr="0">
            <a:spAutoFit/>
          </a:bodyPr>
          <a:lstStyle/>
          <a:p>
            <a:pPr algn="ctr">
              <a:buSzPts val="1000"/>
            </a:pPr>
            <a:r>
              <a:rPr lang="en-US" sz="2000" b="1" dirty="0" err="1">
                <a:solidFill>
                  <a:srgbClr val="92D050"/>
                </a:solidFill>
                <a:latin typeface="Calibri"/>
                <a:ea typeface="Calibri"/>
                <a:cs typeface="Calibri"/>
                <a:sym typeface="Calibri"/>
              </a:rPr>
              <a:t>Sergios</a:t>
            </a:r>
            <a:r>
              <a:rPr lang="en-US" sz="2000" b="1" dirty="0">
                <a:solidFill>
                  <a:srgbClr val="92D050"/>
                </a:solidFill>
                <a:latin typeface="Calibri"/>
                <a:ea typeface="Calibri"/>
                <a:cs typeface="Calibri"/>
                <a:sym typeface="Calibri"/>
              </a:rPr>
              <a:t> Theodoridis </a:t>
            </a:r>
            <a:endParaRPr sz="2000" b="1" dirty="0">
              <a:solidFill>
                <a:srgbClr val="92D050"/>
              </a:solidFill>
              <a:latin typeface="Calibri"/>
              <a:ea typeface="Calibri"/>
              <a:cs typeface="Calibri"/>
              <a:sym typeface="Calibri"/>
            </a:endParaRPr>
          </a:p>
          <a:p>
            <a:pPr algn="ctr">
              <a:lnSpc>
                <a:spcPct val="95000"/>
              </a:lnSpc>
              <a:buSzPts val="1000"/>
            </a:pPr>
            <a:r>
              <a:rPr lang="en" sz="1867" i="1" dirty="0">
                <a:solidFill>
                  <a:srgbClr val="58595B"/>
                </a:solidFill>
                <a:latin typeface="Calibri"/>
                <a:ea typeface="Calibri"/>
                <a:cs typeface="Calibri"/>
                <a:sym typeface="Calibri"/>
              </a:rPr>
              <a:t>Awards Board Chair</a:t>
            </a:r>
            <a:endParaRPr sz="1867" i="1" dirty="0">
              <a:solidFill>
                <a:srgbClr val="58595B"/>
              </a:solidFill>
              <a:latin typeface="Calibri"/>
              <a:ea typeface="Calibri"/>
              <a:cs typeface="Calibri"/>
              <a:sym typeface="Calibri"/>
            </a:endParaRPr>
          </a:p>
        </p:txBody>
      </p:sp>
      <p:sp>
        <p:nvSpPr>
          <p:cNvPr id="422" name="Google Shape;422;p11"/>
          <p:cNvSpPr txBox="1"/>
          <p:nvPr/>
        </p:nvSpPr>
        <p:spPr>
          <a:xfrm>
            <a:off x="2691007" y="2282655"/>
            <a:ext cx="3823004" cy="1015622"/>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nl-NL" sz="2000" b="1" i="0" u="none" strike="noStrike" cap="none" dirty="0">
                <a:solidFill>
                  <a:srgbClr val="92D050"/>
                </a:solidFill>
                <a:latin typeface="Calibri"/>
                <a:ea typeface="Calibri"/>
                <a:cs typeface="Calibri"/>
                <a:sym typeface="Calibri"/>
              </a:rPr>
              <a:t>Alle-Jan van der Veen</a:t>
            </a:r>
            <a:endParaRPr lang="nl-NL" sz="2000" b="0" i="0" u="none" strike="noStrike" cap="none" dirty="0">
              <a:solidFill>
                <a:srgbClr val="92D05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nl-NL" sz="2000" b="0" i="1" u="none" strike="noStrike" cap="none" dirty="0">
                <a:solidFill>
                  <a:srgbClr val="58595B"/>
                </a:solidFill>
                <a:latin typeface="Calibri"/>
                <a:ea typeface="Calibri"/>
                <a:cs typeface="Calibri"/>
                <a:sym typeface="Calibri"/>
              </a:rPr>
              <a:t>Vice President-</a:t>
            </a:r>
            <a:br>
              <a:rPr lang="nl-NL" sz="2000" b="0" i="1" u="none" strike="noStrike" cap="none" dirty="0">
                <a:solidFill>
                  <a:srgbClr val="58595B"/>
                </a:solidFill>
                <a:latin typeface="Calibri"/>
                <a:ea typeface="Calibri"/>
                <a:cs typeface="Calibri"/>
                <a:sym typeface="Calibri"/>
              </a:rPr>
            </a:br>
            <a:r>
              <a:rPr lang="nl-NL" sz="2000" b="0" i="1" u="none" strike="noStrike" cap="none" dirty="0">
                <a:solidFill>
                  <a:srgbClr val="58595B"/>
                </a:solidFill>
                <a:latin typeface="Calibri"/>
                <a:ea typeface="Calibri"/>
                <a:cs typeface="Calibri"/>
                <a:sym typeface="Calibri"/>
              </a:rPr>
              <a:t>Tech</a:t>
            </a:r>
            <a:r>
              <a:rPr lang="nl-NL" sz="2000" i="1" dirty="0">
                <a:solidFill>
                  <a:srgbClr val="58595B"/>
                </a:solidFill>
                <a:latin typeface="Calibri"/>
                <a:ea typeface="Calibri"/>
                <a:cs typeface="Calibri"/>
                <a:sym typeface="Calibri"/>
              </a:rPr>
              <a:t>nical</a:t>
            </a:r>
            <a:r>
              <a:rPr lang="nl-NL" sz="2000" b="0" i="1" u="none" strike="noStrike" cap="none" dirty="0">
                <a:solidFill>
                  <a:srgbClr val="58595B"/>
                </a:solidFill>
                <a:latin typeface="Calibri"/>
                <a:ea typeface="Calibri"/>
                <a:cs typeface="Calibri"/>
                <a:sym typeface="Calibri"/>
              </a:rPr>
              <a:t> Directions</a:t>
            </a:r>
            <a:endParaRPr lang="nl-NL" sz="2800" b="0" i="0" u="none" strike="noStrike" cap="none" dirty="0">
              <a:solidFill>
                <a:srgbClr val="000000"/>
              </a:solidFill>
              <a:latin typeface="Arial"/>
              <a:ea typeface="Arial"/>
              <a:cs typeface="Arial"/>
              <a:sym typeface="Arial"/>
            </a:endParaRPr>
          </a:p>
        </p:txBody>
      </p:sp>
      <p:sp>
        <p:nvSpPr>
          <p:cNvPr id="424" name="Google Shape;424;p11"/>
          <p:cNvSpPr txBox="1"/>
          <p:nvPr/>
        </p:nvSpPr>
        <p:spPr>
          <a:xfrm>
            <a:off x="629921" y="4805138"/>
            <a:ext cx="9966960" cy="1107996"/>
          </a:xfrm>
          <a:prstGeom prst="rect">
            <a:avLst/>
          </a:prstGeom>
          <a:noFill/>
          <a:ln>
            <a:noFill/>
          </a:ln>
        </p:spPr>
        <p:txBody>
          <a:bodyPr spcFirstLastPara="1" wrap="square" lIns="0" tIns="0" rIns="0" bIns="0" anchor="ctr" anchorCtr="0">
            <a:spAutoFit/>
          </a:bodyPr>
          <a:lstStyle/>
          <a:p>
            <a:pPr>
              <a:buSzPts val="1800"/>
            </a:pPr>
            <a:r>
              <a:rPr lang="en" sz="2400" dirty="0">
                <a:solidFill>
                  <a:srgbClr val="2C2C2D"/>
                </a:solidFill>
                <a:latin typeface="Calibri"/>
                <a:ea typeface="Calibri"/>
                <a:cs typeface="Calibri"/>
                <a:sym typeface="Calibri"/>
              </a:rPr>
              <a:t>And retiring </a:t>
            </a:r>
            <a:r>
              <a:rPr lang="en" sz="2400" b="1" dirty="0">
                <a:solidFill>
                  <a:srgbClr val="2C2C2D"/>
                </a:solidFill>
                <a:latin typeface="Calibri"/>
                <a:ea typeface="Calibri"/>
                <a:cs typeface="Calibri"/>
                <a:sym typeface="Calibri"/>
              </a:rPr>
              <a:t>Regional Directors</a:t>
            </a:r>
            <a:r>
              <a:rPr lang="en" sz="2400" dirty="0">
                <a:solidFill>
                  <a:srgbClr val="2C2C2D"/>
                </a:solidFill>
                <a:latin typeface="Calibri"/>
                <a:ea typeface="Calibri"/>
                <a:cs typeface="Calibri"/>
                <a:sym typeface="Calibri"/>
              </a:rPr>
              <a:t> and </a:t>
            </a:r>
            <a:r>
              <a:rPr lang="en" sz="2400" b="1" dirty="0">
                <a:solidFill>
                  <a:srgbClr val="2C2C2D"/>
                </a:solidFill>
                <a:latin typeface="Calibri"/>
                <a:ea typeface="Calibri"/>
                <a:cs typeface="Calibri"/>
                <a:sym typeface="Calibri"/>
              </a:rPr>
              <a:t>Members-at-Large </a:t>
            </a:r>
            <a:r>
              <a:rPr lang="en" sz="2400" dirty="0">
                <a:solidFill>
                  <a:srgbClr val="2C2C2D"/>
                </a:solidFill>
                <a:latin typeface="Calibri"/>
                <a:ea typeface="Calibri"/>
                <a:cs typeface="Calibri"/>
                <a:sym typeface="Calibri"/>
              </a:rPr>
              <a:t>of the Board of Governors, </a:t>
            </a:r>
            <a:r>
              <a:rPr lang="en" sz="2400" b="1" dirty="0">
                <a:solidFill>
                  <a:srgbClr val="2C2C2D"/>
                </a:solidFill>
                <a:latin typeface="Calibri"/>
                <a:ea typeface="Calibri"/>
                <a:cs typeface="Calibri"/>
                <a:sym typeface="Calibri"/>
              </a:rPr>
              <a:t>Editors-in-Chief</a:t>
            </a:r>
            <a:r>
              <a:rPr lang="en" sz="2400" dirty="0">
                <a:solidFill>
                  <a:srgbClr val="2C2C2D"/>
                </a:solidFill>
                <a:latin typeface="Calibri"/>
                <a:ea typeface="Calibri"/>
                <a:cs typeface="Calibri"/>
                <a:sym typeface="Calibri"/>
              </a:rPr>
              <a:t>, </a:t>
            </a:r>
            <a:r>
              <a:rPr lang="en" sz="2400" b="1" dirty="0">
                <a:solidFill>
                  <a:srgbClr val="2C2C2D"/>
                </a:solidFill>
                <a:latin typeface="Calibri"/>
                <a:ea typeface="Calibri"/>
                <a:cs typeface="Calibri"/>
                <a:sym typeface="Calibri"/>
              </a:rPr>
              <a:t>TC Chairs</a:t>
            </a:r>
            <a:r>
              <a:rPr lang="en" sz="2400" dirty="0">
                <a:solidFill>
                  <a:srgbClr val="2C2C2D"/>
                </a:solidFill>
                <a:latin typeface="Calibri"/>
                <a:ea typeface="Calibri"/>
                <a:cs typeface="Calibri"/>
                <a:sym typeface="Calibri"/>
              </a:rPr>
              <a:t>, past </a:t>
            </a:r>
            <a:r>
              <a:rPr lang="en" sz="2400" b="1" dirty="0">
                <a:solidFill>
                  <a:srgbClr val="2C2C2D"/>
                </a:solidFill>
                <a:latin typeface="Calibri"/>
                <a:ea typeface="Calibri"/>
                <a:cs typeface="Calibri"/>
                <a:sym typeface="Calibri"/>
              </a:rPr>
              <a:t>conference chairs</a:t>
            </a:r>
            <a:r>
              <a:rPr lang="en" sz="2400" dirty="0">
                <a:solidFill>
                  <a:srgbClr val="2C2C2D"/>
                </a:solidFill>
                <a:latin typeface="Calibri"/>
                <a:ea typeface="Calibri"/>
                <a:cs typeface="Calibri"/>
                <a:sym typeface="Calibri"/>
              </a:rPr>
              <a:t>, and many </a:t>
            </a:r>
            <a:r>
              <a:rPr lang="en" sz="2400" b="1" dirty="0">
                <a:solidFill>
                  <a:srgbClr val="2C2C2D"/>
                </a:solidFill>
                <a:latin typeface="Calibri"/>
                <a:ea typeface="Calibri"/>
                <a:cs typeface="Calibri"/>
                <a:sym typeface="Calibri"/>
              </a:rPr>
              <a:t>editors</a:t>
            </a:r>
            <a:r>
              <a:rPr lang="en" sz="2400" dirty="0">
                <a:solidFill>
                  <a:srgbClr val="2C2C2D"/>
                </a:solidFill>
                <a:latin typeface="Calibri"/>
                <a:ea typeface="Calibri"/>
                <a:cs typeface="Calibri"/>
                <a:sym typeface="Calibri"/>
              </a:rPr>
              <a:t> and </a:t>
            </a:r>
            <a:r>
              <a:rPr lang="en" sz="2400" b="1" dirty="0">
                <a:solidFill>
                  <a:srgbClr val="2C2C2D"/>
                </a:solidFill>
                <a:latin typeface="Calibri"/>
                <a:ea typeface="Calibri"/>
                <a:cs typeface="Calibri"/>
                <a:sym typeface="Calibri"/>
              </a:rPr>
              <a:t>committee members</a:t>
            </a:r>
            <a:r>
              <a:rPr lang="en" sz="2400" dirty="0">
                <a:solidFill>
                  <a:srgbClr val="2C2C2D"/>
                </a:solidFill>
                <a:latin typeface="Calibri"/>
                <a:ea typeface="Calibri"/>
                <a:cs typeface="Calibri"/>
                <a:sym typeface="Calibri"/>
              </a:rPr>
              <a:t>.</a:t>
            </a:r>
            <a:endParaRPr sz="2400" dirty="0">
              <a:solidFill>
                <a:srgbClr val="2C2C2D"/>
              </a:solidFill>
            </a:endParaRPr>
          </a:p>
        </p:txBody>
      </p:sp>
      <p:pic>
        <p:nvPicPr>
          <p:cNvPr id="8" name="Google Shape;180;p28">
            <a:extLst>
              <a:ext uri="{FF2B5EF4-FFF2-40B4-BE49-F238E27FC236}">
                <a16:creationId xmlns:a16="http://schemas.microsoft.com/office/drawing/2014/main" id="{8800EA42-6CA3-EB58-5190-9A8EEB3A1C33}"/>
              </a:ext>
            </a:extLst>
          </p:cNvPr>
          <p:cNvPicPr preferRelativeResize="0"/>
          <p:nvPr/>
        </p:nvPicPr>
        <p:blipFill rotWithShape="1">
          <a:blip r:embed="rId3">
            <a:alphaModFix/>
          </a:blip>
          <a:srcRect l="4961" t="2499" b="-2479"/>
          <a:stretch/>
        </p:blipFill>
        <p:spPr>
          <a:xfrm>
            <a:off x="6292694" y="1235132"/>
            <a:ext cx="2680972" cy="3110665"/>
          </a:xfrm>
          <a:prstGeom prst="roundRect">
            <a:avLst>
              <a:gd name="adj" fmla="val 16667"/>
            </a:avLst>
          </a:prstGeom>
          <a:noFill/>
          <a:ln>
            <a:noFill/>
          </a:ln>
        </p:spPr>
      </p:pic>
      <p:pic>
        <p:nvPicPr>
          <p:cNvPr id="9" name="Google Shape;180;p28">
            <a:extLst>
              <a:ext uri="{FF2B5EF4-FFF2-40B4-BE49-F238E27FC236}">
                <a16:creationId xmlns:a16="http://schemas.microsoft.com/office/drawing/2014/main" id="{DB897958-0293-8F62-AAF2-21DA7A99E88F}"/>
              </a:ext>
            </a:extLst>
          </p:cNvPr>
          <p:cNvPicPr preferRelativeResize="0"/>
          <p:nvPr/>
        </p:nvPicPr>
        <p:blipFill rotWithShape="1">
          <a:blip r:embed="rId4"/>
          <a:srcRect l="624" r="624"/>
          <a:stretch/>
        </p:blipFill>
        <p:spPr>
          <a:xfrm>
            <a:off x="537364" y="1197207"/>
            <a:ext cx="2680972" cy="3110665"/>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3BB89-5510-DBBC-C777-82FCC37E05FF}"/>
              </a:ext>
            </a:extLst>
          </p:cNvPr>
          <p:cNvSpPr>
            <a:spLocks noGrp="1"/>
          </p:cNvSpPr>
          <p:nvPr>
            <p:ph type="title"/>
          </p:nvPr>
        </p:nvSpPr>
        <p:spPr>
          <a:xfrm>
            <a:off x="355600" y="216842"/>
            <a:ext cx="11785600" cy="555585"/>
          </a:xfrm>
        </p:spPr>
        <p:txBody>
          <a:bodyPr>
            <a:normAutofit fontScale="90000"/>
          </a:bodyPr>
          <a:lstStyle/>
          <a:p>
            <a:r>
              <a:rPr lang="en-US" dirty="0">
                <a:solidFill>
                  <a:srgbClr val="0070C0"/>
                </a:solidFill>
                <a:highlight>
                  <a:srgbClr val="FFFFFF"/>
                </a:highlight>
              </a:rPr>
              <a:t>A Big Thank You to the 2025 ICASSP General Chairs </a:t>
            </a:r>
            <a:br>
              <a:rPr lang="en-US" dirty="0">
                <a:solidFill>
                  <a:srgbClr val="0070C0"/>
                </a:solidFill>
                <a:highlight>
                  <a:srgbClr val="FFFFFF"/>
                </a:highlight>
              </a:rPr>
            </a:br>
            <a:r>
              <a:rPr lang="en-US" dirty="0">
                <a:solidFill>
                  <a:srgbClr val="0070C0"/>
                </a:solidFill>
                <a:highlight>
                  <a:srgbClr val="FFFFFF"/>
                </a:highlight>
              </a:rPr>
              <a:t>and Technical Program Chairs</a:t>
            </a:r>
            <a:br>
              <a:rPr lang="en-US" dirty="0">
                <a:solidFill>
                  <a:srgbClr val="0070C0"/>
                </a:solidFill>
                <a:highlight>
                  <a:srgbClr val="FFFFFF"/>
                </a:highlight>
              </a:rPr>
            </a:br>
            <a:br>
              <a:rPr lang="en-US" dirty="0">
                <a:solidFill>
                  <a:srgbClr val="0070C0"/>
                </a:solidFill>
                <a:highlight>
                  <a:srgbClr val="FFFFFF"/>
                </a:highlight>
              </a:rPr>
            </a:br>
            <a:br>
              <a:rPr lang="en-US" dirty="0">
                <a:solidFill>
                  <a:srgbClr val="0070C0"/>
                </a:solidFill>
                <a:highlight>
                  <a:srgbClr val="FFFFFF"/>
                </a:highlight>
              </a:rPr>
            </a:br>
            <a:br>
              <a:rPr lang="en-US" dirty="0">
                <a:solidFill>
                  <a:srgbClr val="0070C0"/>
                </a:solidFill>
                <a:highlight>
                  <a:srgbClr val="FFFFFF"/>
                </a:highlight>
              </a:rPr>
            </a:br>
            <a:endParaRPr lang="en-US" dirty="0">
              <a:solidFill>
                <a:srgbClr val="0070C0"/>
              </a:solidFill>
              <a:highlight>
                <a:srgbClr val="FFFF00"/>
              </a:highlight>
            </a:endParaRPr>
          </a:p>
        </p:txBody>
      </p:sp>
      <p:sp>
        <p:nvSpPr>
          <p:cNvPr id="6" name="Rectangle 1">
            <a:extLst>
              <a:ext uri="{FF2B5EF4-FFF2-40B4-BE49-F238E27FC236}">
                <a16:creationId xmlns:a16="http://schemas.microsoft.com/office/drawing/2014/main" id="{6828470B-7969-3FC1-7C8A-65B71AD93AB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2">
            <a:extLst>
              <a:ext uri="{FF2B5EF4-FFF2-40B4-BE49-F238E27FC236}">
                <a16:creationId xmlns:a16="http://schemas.microsoft.com/office/drawing/2014/main" id="{E5F474DF-42CA-1782-98F5-C403F064779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4">
            <a:extLst>
              <a:ext uri="{FF2B5EF4-FFF2-40B4-BE49-F238E27FC236}">
                <a16:creationId xmlns:a16="http://schemas.microsoft.com/office/drawing/2014/main" id="{FAF3950E-5C4A-4087-9A28-0DDAA2C29FEF}"/>
              </a:ext>
            </a:extLst>
          </p:cNvPr>
          <p:cNvSpPr>
            <a:spLocks noChangeArrowheads="1"/>
          </p:cNvSpPr>
          <p:nvPr/>
        </p:nvSpPr>
        <p:spPr bwMode="auto">
          <a:xfrm>
            <a:off x="448733" y="53487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5">
            <a:extLst>
              <a:ext uri="{FF2B5EF4-FFF2-40B4-BE49-F238E27FC236}">
                <a16:creationId xmlns:a16="http://schemas.microsoft.com/office/drawing/2014/main" id="{CB376982-BD0A-0038-344A-DF72762D7873}"/>
              </a:ext>
            </a:extLst>
          </p:cNvPr>
          <p:cNvSpPr>
            <a:spLocks noChangeArrowheads="1"/>
          </p:cNvSpPr>
          <p:nvPr/>
        </p:nvSpPr>
        <p:spPr bwMode="auto">
          <a:xfrm>
            <a:off x="6096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13742327-1022-6E77-68BD-BB4805D38AA0}"/>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Google Shape;180;p28">
            <a:extLst>
              <a:ext uri="{FF2B5EF4-FFF2-40B4-BE49-F238E27FC236}">
                <a16:creationId xmlns:a16="http://schemas.microsoft.com/office/drawing/2014/main" id="{A2014342-3147-DC3B-AF8D-B78EE202D1B1}"/>
              </a:ext>
            </a:extLst>
          </p:cNvPr>
          <p:cNvPicPr preferRelativeResize="0"/>
          <p:nvPr/>
        </p:nvPicPr>
        <p:blipFill>
          <a:blip r:embed="rId2"/>
          <a:srcRect l="812" r="812"/>
          <a:stretch/>
        </p:blipFill>
        <p:spPr>
          <a:xfrm>
            <a:off x="2990322" y="1401253"/>
            <a:ext cx="1417935" cy="1568443"/>
          </a:xfrm>
          <a:prstGeom prst="roundRect">
            <a:avLst>
              <a:gd name="adj" fmla="val 16667"/>
            </a:avLst>
          </a:prstGeom>
          <a:noFill/>
          <a:ln>
            <a:noFill/>
          </a:ln>
        </p:spPr>
      </p:pic>
      <p:sp>
        <p:nvSpPr>
          <p:cNvPr id="13" name="Rectangle 7">
            <a:extLst>
              <a:ext uri="{FF2B5EF4-FFF2-40B4-BE49-F238E27FC236}">
                <a16:creationId xmlns:a16="http://schemas.microsoft.com/office/drawing/2014/main" id="{61ED82D7-5113-17F8-6294-7939A7695BDB}"/>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6" name="Google Shape;180;p28">
            <a:extLst>
              <a:ext uri="{FF2B5EF4-FFF2-40B4-BE49-F238E27FC236}">
                <a16:creationId xmlns:a16="http://schemas.microsoft.com/office/drawing/2014/main" id="{69A671FC-F7B9-3FF0-39B9-939CE8AF247C}"/>
              </a:ext>
            </a:extLst>
          </p:cNvPr>
          <p:cNvPicPr preferRelativeResize="0"/>
          <p:nvPr/>
        </p:nvPicPr>
        <p:blipFill>
          <a:blip r:embed="rId3"/>
          <a:srcRect l="554" r="554"/>
          <a:stretch/>
        </p:blipFill>
        <p:spPr>
          <a:xfrm>
            <a:off x="5539432" y="1341509"/>
            <a:ext cx="1417935" cy="1577227"/>
          </a:xfrm>
          <a:prstGeom prst="roundRect">
            <a:avLst>
              <a:gd name="adj" fmla="val 16667"/>
            </a:avLst>
          </a:prstGeom>
          <a:noFill/>
          <a:ln>
            <a:noFill/>
          </a:ln>
        </p:spPr>
      </p:pic>
      <p:pic>
        <p:nvPicPr>
          <p:cNvPr id="48" name="Google Shape;180;p28">
            <a:extLst>
              <a:ext uri="{FF2B5EF4-FFF2-40B4-BE49-F238E27FC236}">
                <a16:creationId xmlns:a16="http://schemas.microsoft.com/office/drawing/2014/main" id="{CD7D24C5-A01C-1A8F-A5E6-B1664E894A33}"/>
              </a:ext>
            </a:extLst>
          </p:cNvPr>
          <p:cNvPicPr preferRelativeResize="0"/>
          <p:nvPr/>
        </p:nvPicPr>
        <p:blipFill>
          <a:blip r:embed="rId4"/>
          <a:srcRect l="13929" r="13929"/>
          <a:stretch/>
        </p:blipFill>
        <p:spPr>
          <a:xfrm>
            <a:off x="1110477" y="3822334"/>
            <a:ext cx="1124981" cy="1559405"/>
          </a:xfrm>
          <a:prstGeom prst="roundRect">
            <a:avLst>
              <a:gd name="adj" fmla="val 16667"/>
            </a:avLst>
          </a:prstGeom>
          <a:noFill/>
          <a:ln>
            <a:noFill/>
          </a:ln>
        </p:spPr>
      </p:pic>
      <p:pic>
        <p:nvPicPr>
          <p:cNvPr id="49" name="Google Shape;180;p28">
            <a:extLst>
              <a:ext uri="{FF2B5EF4-FFF2-40B4-BE49-F238E27FC236}">
                <a16:creationId xmlns:a16="http://schemas.microsoft.com/office/drawing/2014/main" id="{20985956-3D36-6D98-FB36-45D285A02B85}"/>
              </a:ext>
            </a:extLst>
          </p:cNvPr>
          <p:cNvPicPr preferRelativeResize="0"/>
          <p:nvPr/>
        </p:nvPicPr>
        <p:blipFill>
          <a:blip r:embed="rId5"/>
          <a:srcRect l="2401" r="2401"/>
          <a:stretch/>
        </p:blipFill>
        <p:spPr>
          <a:xfrm>
            <a:off x="3145760" y="3799701"/>
            <a:ext cx="1417935" cy="1596240"/>
          </a:xfrm>
          <a:prstGeom prst="roundRect">
            <a:avLst>
              <a:gd name="adj" fmla="val 16667"/>
            </a:avLst>
          </a:prstGeom>
          <a:noFill/>
          <a:ln>
            <a:noFill/>
          </a:ln>
        </p:spPr>
      </p:pic>
      <p:pic>
        <p:nvPicPr>
          <p:cNvPr id="50" name="Google Shape;180;p28">
            <a:extLst>
              <a:ext uri="{FF2B5EF4-FFF2-40B4-BE49-F238E27FC236}">
                <a16:creationId xmlns:a16="http://schemas.microsoft.com/office/drawing/2014/main" id="{D07081BD-F783-DF96-6710-6FB31D647BDF}"/>
              </a:ext>
            </a:extLst>
          </p:cNvPr>
          <p:cNvPicPr preferRelativeResize="0"/>
          <p:nvPr/>
        </p:nvPicPr>
        <p:blipFill>
          <a:blip r:embed="rId6"/>
          <a:srcRect l="10843" r="10843"/>
          <a:stretch/>
        </p:blipFill>
        <p:spPr>
          <a:xfrm>
            <a:off x="7531818" y="3855896"/>
            <a:ext cx="1194950" cy="1525843"/>
          </a:xfrm>
          <a:prstGeom prst="roundRect">
            <a:avLst>
              <a:gd name="adj" fmla="val 16667"/>
            </a:avLst>
          </a:prstGeom>
          <a:noFill/>
          <a:ln>
            <a:noFill/>
          </a:ln>
        </p:spPr>
      </p:pic>
      <p:pic>
        <p:nvPicPr>
          <p:cNvPr id="51" name="Google Shape;180;p28">
            <a:extLst>
              <a:ext uri="{FF2B5EF4-FFF2-40B4-BE49-F238E27FC236}">
                <a16:creationId xmlns:a16="http://schemas.microsoft.com/office/drawing/2014/main" id="{4A131ECD-ABA0-4933-545F-A65B25D0169D}"/>
              </a:ext>
            </a:extLst>
          </p:cNvPr>
          <p:cNvPicPr preferRelativeResize="0"/>
          <p:nvPr/>
        </p:nvPicPr>
        <p:blipFill>
          <a:blip r:embed="rId7"/>
          <a:srcRect l="4338" r="4338"/>
          <a:stretch/>
        </p:blipFill>
        <p:spPr>
          <a:xfrm>
            <a:off x="5473997" y="3855896"/>
            <a:ext cx="1417935" cy="1525843"/>
          </a:xfrm>
          <a:prstGeom prst="roundRect">
            <a:avLst>
              <a:gd name="adj" fmla="val 16667"/>
            </a:avLst>
          </a:prstGeom>
          <a:noFill/>
          <a:ln>
            <a:noFill/>
          </a:ln>
        </p:spPr>
      </p:pic>
      <p:sp>
        <p:nvSpPr>
          <p:cNvPr id="57" name="TextBox 56">
            <a:extLst>
              <a:ext uri="{FF2B5EF4-FFF2-40B4-BE49-F238E27FC236}">
                <a16:creationId xmlns:a16="http://schemas.microsoft.com/office/drawing/2014/main" id="{6512B21D-55F5-2FCD-968E-BB045C7BE344}"/>
              </a:ext>
            </a:extLst>
          </p:cNvPr>
          <p:cNvSpPr txBox="1"/>
          <p:nvPr/>
        </p:nvSpPr>
        <p:spPr>
          <a:xfrm>
            <a:off x="2990322" y="2956175"/>
            <a:ext cx="2014024" cy="830997"/>
          </a:xfrm>
          <a:prstGeom prst="rect">
            <a:avLst/>
          </a:prstGeom>
          <a:noFill/>
        </p:spPr>
        <p:txBody>
          <a:bodyPr wrap="square">
            <a:spAutoFit/>
          </a:bodyPr>
          <a:lstStyle/>
          <a:p>
            <a:r>
              <a:rPr lang="en-US" sz="1600" b="1" i="0" dirty="0">
                <a:solidFill>
                  <a:srgbClr val="92D050"/>
                </a:solidFill>
                <a:effectLst/>
                <a:latin typeface="Calibri" panose="020F0502020204030204" pitchFamily="34" charset="0"/>
                <a:cs typeface="Calibri" panose="020F0502020204030204" pitchFamily="34" charset="0"/>
              </a:rPr>
              <a:t>K.V.S. Hari</a:t>
            </a:r>
            <a:br>
              <a:rPr lang="en-US" sz="1600" b="1" i="0" dirty="0">
                <a:solidFill>
                  <a:srgbClr val="333333"/>
                </a:solidFill>
                <a:effectLst/>
                <a:latin typeface="Calibri" panose="020F0502020204030204" pitchFamily="34" charset="0"/>
                <a:cs typeface="Calibri" panose="020F0502020204030204" pitchFamily="34" charset="0"/>
              </a:rPr>
            </a:br>
            <a:r>
              <a:rPr lang="en-US" sz="1600" i="0" dirty="0">
                <a:solidFill>
                  <a:srgbClr val="333333"/>
                </a:solidFill>
                <a:effectLst/>
                <a:latin typeface="Calibri" panose="020F0502020204030204" pitchFamily="34" charset="0"/>
                <a:cs typeface="Calibri" panose="020F0502020204030204" pitchFamily="34" charset="0"/>
              </a:rPr>
              <a:t>General Chair</a:t>
            </a:r>
          </a:p>
          <a:p>
            <a:r>
              <a:rPr lang="en-US" sz="1600" b="0" i="0" dirty="0">
                <a:solidFill>
                  <a:srgbClr val="333333"/>
                </a:solidFill>
                <a:effectLst/>
                <a:latin typeface="Calibri" panose="020F0502020204030204" pitchFamily="34" charset="0"/>
                <a:cs typeface="Calibri" panose="020F0502020204030204" pitchFamily="34" charset="0"/>
              </a:rPr>
              <a:t>IISc, India</a:t>
            </a:r>
            <a:endParaRPr lang="en-US" sz="1600" dirty="0">
              <a:latin typeface="Calibri" panose="020F0502020204030204" pitchFamily="34" charset="0"/>
              <a:cs typeface="Calibri" panose="020F0502020204030204" pitchFamily="34" charset="0"/>
            </a:endParaRPr>
          </a:p>
        </p:txBody>
      </p:sp>
      <p:sp>
        <p:nvSpPr>
          <p:cNvPr id="58" name="TextBox 57">
            <a:extLst>
              <a:ext uri="{FF2B5EF4-FFF2-40B4-BE49-F238E27FC236}">
                <a16:creationId xmlns:a16="http://schemas.microsoft.com/office/drawing/2014/main" id="{92C75666-9D93-ABF6-BF69-53F352303D21}"/>
              </a:ext>
            </a:extLst>
          </p:cNvPr>
          <p:cNvSpPr txBox="1"/>
          <p:nvPr/>
        </p:nvSpPr>
        <p:spPr>
          <a:xfrm>
            <a:off x="5539432" y="2934227"/>
            <a:ext cx="3187335" cy="830997"/>
          </a:xfrm>
          <a:prstGeom prst="rect">
            <a:avLst/>
          </a:prstGeom>
          <a:noFill/>
        </p:spPr>
        <p:txBody>
          <a:bodyPr wrap="square">
            <a:spAutoFit/>
          </a:bodyPr>
          <a:lstStyle/>
          <a:p>
            <a:r>
              <a:rPr lang="en-US" sz="1600" b="1" i="0" dirty="0">
                <a:solidFill>
                  <a:srgbClr val="92D050"/>
                </a:solidFill>
                <a:effectLst/>
                <a:latin typeface="Calibri" panose="020F0502020204030204" pitchFamily="34" charset="0"/>
                <a:cs typeface="Calibri" panose="020F0502020204030204" pitchFamily="34" charset="0"/>
              </a:rPr>
              <a:t>V John Mathews</a:t>
            </a:r>
            <a:br>
              <a:rPr lang="en-US" sz="1600" b="1" i="0" dirty="0">
                <a:solidFill>
                  <a:srgbClr val="333333"/>
                </a:solidFill>
                <a:effectLst/>
                <a:latin typeface="Calibri" panose="020F0502020204030204" pitchFamily="34" charset="0"/>
                <a:cs typeface="Calibri" panose="020F0502020204030204" pitchFamily="34" charset="0"/>
              </a:rPr>
            </a:br>
            <a:r>
              <a:rPr lang="en-US" sz="1600" i="0" dirty="0">
                <a:solidFill>
                  <a:srgbClr val="333333"/>
                </a:solidFill>
                <a:effectLst/>
                <a:latin typeface="Calibri" panose="020F0502020204030204" pitchFamily="34" charset="0"/>
                <a:cs typeface="Calibri" panose="020F0502020204030204" pitchFamily="34" charset="0"/>
              </a:rPr>
              <a:t>General Chair</a:t>
            </a:r>
          </a:p>
          <a:p>
            <a:r>
              <a:rPr lang="en-US" sz="1600" b="0" i="0" dirty="0">
                <a:solidFill>
                  <a:srgbClr val="333333"/>
                </a:solidFill>
                <a:effectLst/>
                <a:latin typeface="Calibri" panose="020F0502020204030204" pitchFamily="34" charset="0"/>
                <a:cs typeface="Calibri" panose="020F0502020204030204" pitchFamily="34" charset="0"/>
              </a:rPr>
              <a:t>Oregon State Univ., USA</a:t>
            </a:r>
            <a:endParaRPr lang="en-US" sz="1600" dirty="0">
              <a:latin typeface="Calibri" panose="020F0502020204030204" pitchFamily="34" charset="0"/>
              <a:cs typeface="Calibri" panose="020F0502020204030204" pitchFamily="34" charset="0"/>
            </a:endParaRPr>
          </a:p>
        </p:txBody>
      </p:sp>
      <p:sp>
        <p:nvSpPr>
          <p:cNvPr id="59" name="TextBox 58">
            <a:extLst>
              <a:ext uri="{FF2B5EF4-FFF2-40B4-BE49-F238E27FC236}">
                <a16:creationId xmlns:a16="http://schemas.microsoft.com/office/drawing/2014/main" id="{39B3FCA1-B0C2-108E-903B-D40A7F030E2C}"/>
              </a:ext>
            </a:extLst>
          </p:cNvPr>
          <p:cNvSpPr txBox="1"/>
          <p:nvPr/>
        </p:nvSpPr>
        <p:spPr>
          <a:xfrm>
            <a:off x="3145632" y="5394949"/>
            <a:ext cx="3187335" cy="830997"/>
          </a:xfrm>
          <a:prstGeom prst="rect">
            <a:avLst/>
          </a:prstGeom>
          <a:noFill/>
        </p:spPr>
        <p:txBody>
          <a:bodyPr wrap="square">
            <a:spAutoFit/>
          </a:bodyPr>
          <a:lstStyle/>
          <a:p>
            <a:r>
              <a:rPr lang="pt-BR" sz="1600" b="1" i="0" dirty="0">
                <a:solidFill>
                  <a:srgbClr val="92D050"/>
                </a:solidFill>
                <a:effectLst/>
                <a:latin typeface="Calibri" panose="020F0502020204030204" pitchFamily="34" charset="0"/>
                <a:cs typeface="Calibri" panose="020F0502020204030204" pitchFamily="34" charset="0"/>
              </a:rPr>
              <a:t>Isabel Trancoso</a:t>
            </a:r>
          </a:p>
          <a:p>
            <a:r>
              <a:rPr lang="pt-BR" sz="1600" dirty="0">
                <a:solidFill>
                  <a:srgbClr val="333333"/>
                </a:solidFill>
                <a:latin typeface="Calibri" panose="020F0502020204030204" pitchFamily="34" charset="0"/>
                <a:cs typeface="Calibri" panose="020F0502020204030204" pitchFamily="34" charset="0"/>
              </a:rPr>
              <a:t>Technical Program Chair</a:t>
            </a:r>
            <a:br>
              <a:rPr lang="pt-BR" sz="1600" dirty="0">
                <a:latin typeface="Calibri" panose="020F0502020204030204" pitchFamily="34" charset="0"/>
                <a:cs typeface="Calibri" panose="020F0502020204030204" pitchFamily="34" charset="0"/>
              </a:rPr>
            </a:br>
            <a:r>
              <a:rPr lang="pt-BR" sz="1600" i="0" dirty="0">
                <a:solidFill>
                  <a:srgbClr val="333333"/>
                </a:solidFill>
                <a:effectLst/>
                <a:latin typeface="Calibri" panose="020F0502020204030204" pitchFamily="34" charset="0"/>
                <a:cs typeface="Calibri" panose="020F0502020204030204" pitchFamily="34" charset="0"/>
              </a:rPr>
              <a:t>Univ. of Lisbon, Portugal</a:t>
            </a:r>
            <a:endParaRPr lang="en-US" sz="1600" dirty="0">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FAB0B011-5D76-8717-936B-0C59656394E2}"/>
              </a:ext>
            </a:extLst>
          </p:cNvPr>
          <p:cNvSpPr txBox="1"/>
          <p:nvPr/>
        </p:nvSpPr>
        <p:spPr>
          <a:xfrm>
            <a:off x="930350" y="5456747"/>
            <a:ext cx="2448408" cy="1384995"/>
          </a:xfrm>
          <a:prstGeom prst="rect">
            <a:avLst/>
          </a:prstGeom>
          <a:noFill/>
        </p:spPr>
        <p:txBody>
          <a:bodyPr wrap="square">
            <a:spAutoFit/>
          </a:bodyPr>
          <a:lstStyle/>
          <a:p>
            <a:pPr algn="l"/>
            <a:r>
              <a:rPr lang="sv-SE" sz="1600" b="1" i="0" dirty="0">
                <a:solidFill>
                  <a:srgbClr val="92D050"/>
                </a:solidFill>
                <a:effectLst/>
                <a:latin typeface="Calibri" panose="020F0502020204030204" pitchFamily="34" charset="0"/>
                <a:cs typeface="Calibri" panose="020F0502020204030204" pitchFamily="34" charset="0"/>
              </a:rPr>
              <a:t>Bhaskar D Rao</a:t>
            </a:r>
          </a:p>
          <a:p>
            <a:pPr algn="l"/>
            <a:r>
              <a:rPr lang="sv-SE" sz="1600" dirty="0">
                <a:solidFill>
                  <a:srgbClr val="333333"/>
                </a:solidFill>
                <a:latin typeface="Calibri" panose="020F0502020204030204" pitchFamily="34" charset="0"/>
                <a:cs typeface="Calibri" panose="020F0502020204030204" pitchFamily="34" charset="0"/>
              </a:rPr>
              <a:t>Technical Program Chair</a:t>
            </a:r>
            <a:br>
              <a:rPr lang="sv-SE" sz="1600" b="0" i="0" dirty="0">
                <a:solidFill>
                  <a:srgbClr val="333333"/>
                </a:solidFill>
                <a:effectLst/>
                <a:latin typeface="Calibri" panose="020F0502020204030204" pitchFamily="34" charset="0"/>
                <a:cs typeface="Calibri" panose="020F0502020204030204" pitchFamily="34" charset="0"/>
              </a:rPr>
            </a:br>
            <a:r>
              <a:rPr lang="sv-SE" sz="1600" b="0" i="0" dirty="0">
                <a:solidFill>
                  <a:srgbClr val="333333"/>
                </a:solidFill>
                <a:effectLst/>
                <a:latin typeface="Calibri" panose="020F0502020204030204" pitchFamily="34" charset="0"/>
                <a:cs typeface="Calibri" panose="020F0502020204030204" pitchFamily="34" charset="0"/>
              </a:rPr>
              <a:t>UCSD, USA</a:t>
            </a:r>
          </a:p>
          <a:p>
            <a:br>
              <a:rPr lang="sv-SE" sz="2000" b="0" i="0" dirty="0">
                <a:solidFill>
                  <a:srgbClr val="333333"/>
                </a:solidFill>
                <a:effectLst/>
                <a:latin typeface="Open Sans" panose="020B0606030504020204" pitchFamily="34" charset="0"/>
              </a:rPr>
            </a:br>
            <a:endParaRPr lang="en-US" sz="1600" dirty="0">
              <a:latin typeface="Calibri" panose="020F0502020204030204" pitchFamily="34" charset="0"/>
              <a:cs typeface="Calibri" panose="020F0502020204030204" pitchFamily="34" charset="0"/>
            </a:endParaRPr>
          </a:p>
        </p:txBody>
      </p:sp>
      <p:sp>
        <p:nvSpPr>
          <p:cNvPr id="61" name="TextBox 60">
            <a:extLst>
              <a:ext uri="{FF2B5EF4-FFF2-40B4-BE49-F238E27FC236}">
                <a16:creationId xmlns:a16="http://schemas.microsoft.com/office/drawing/2014/main" id="{35EB1C52-6BDC-E36D-039E-1CB3CC37F538}"/>
              </a:ext>
            </a:extLst>
          </p:cNvPr>
          <p:cNvSpPr txBox="1"/>
          <p:nvPr/>
        </p:nvSpPr>
        <p:spPr>
          <a:xfrm>
            <a:off x="7625141" y="5441330"/>
            <a:ext cx="2792518" cy="830997"/>
          </a:xfrm>
          <a:prstGeom prst="rect">
            <a:avLst/>
          </a:prstGeom>
          <a:noFill/>
        </p:spPr>
        <p:txBody>
          <a:bodyPr wrap="square">
            <a:spAutoFit/>
          </a:bodyPr>
          <a:lstStyle/>
          <a:p>
            <a:r>
              <a:rPr lang="en-US" sz="1600" b="1" i="0" dirty="0">
                <a:solidFill>
                  <a:srgbClr val="92D050"/>
                </a:solidFill>
                <a:effectLst/>
                <a:latin typeface="Calibri" panose="020F0502020204030204" pitchFamily="34" charset="0"/>
                <a:cs typeface="Calibri" panose="020F0502020204030204" pitchFamily="34" charset="0"/>
              </a:rPr>
              <a:t>Gaurav Sharma</a:t>
            </a:r>
          </a:p>
          <a:p>
            <a:r>
              <a:rPr lang="en-US" sz="1600" dirty="0">
                <a:solidFill>
                  <a:srgbClr val="333333"/>
                </a:solidFill>
                <a:latin typeface="Calibri" panose="020F0502020204030204" pitchFamily="34" charset="0"/>
                <a:cs typeface="Calibri" panose="020F0502020204030204" pitchFamily="34" charset="0"/>
              </a:rPr>
              <a:t>Technical Program Chair</a:t>
            </a:r>
            <a:br>
              <a:rPr lang="en-US" sz="1600" dirty="0">
                <a:latin typeface="Calibri" panose="020F0502020204030204" pitchFamily="34" charset="0"/>
                <a:cs typeface="Calibri" panose="020F0502020204030204" pitchFamily="34" charset="0"/>
              </a:rPr>
            </a:br>
            <a:r>
              <a:rPr lang="en-US" sz="1600" b="0" i="0" dirty="0">
                <a:solidFill>
                  <a:srgbClr val="333333"/>
                </a:solidFill>
                <a:effectLst/>
                <a:latin typeface="Calibri" panose="020F0502020204030204" pitchFamily="34" charset="0"/>
                <a:cs typeface="Calibri" panose="020F0502020204030204" pitchFamily="34" charset="0"/>
              </a:rPr>
              <a:t>Univ. of Rochester, USA</a:t>
            </a:r>
            <a:endParaRPr lang="en-US" sz="1600" dirty="0">
              <a:latin typeface="Calibri" panose="020F0502020204030204" pitchFamily="34" charset="0"/>
              <a:cs typeface="Calibri" panose="020F0502020204030204" pitchFamily="34" charset="0"/>
            </a:endParaRPr>
          </a:p>
        </p:txBody>
      </p:sp>
      <p:sp>
        <p:nvSpPr>
          <p:cNvPr id="62" name="TextBox 61">
            <a:extLst>
              <a:ext uri="{FF2B5EF4-FFF2-40B4-BE49-F238E27FC236}">
                <a16:creationId xmlns:a16="http://schemas.microsoft.com/office/drawing/2014/main" id="{1FF86FD2-361B-E77E-1F48-627745EACA7D}"/>
              </a:ext>
            </a:extLst>
          </p:cNvPr>
          <p:cNvSpPr txBox="1"/>
          <p:nvPr/>
        </p:nvSpPr>
        <p:spPr>
          <a:xfrm>
            <a:off x="5473997" y="5459717"/>
            <a:ext cx="2681071" cy="830997"/>
          </a:xfrm>
          <a:prstGeom prst="rect">
            <a:avLst/>
          </a:prstGeom>
          <a:noFill/>
        </p:spPr>
        <p:txBody>
          <a:bodyPr wrap="square">
            <a:spAutoFit/>
          </a:bodyPr>
          <a:lstStyle/>
          <a:p>
            <a:r>
              <a:rPr lang="en-US" sz="1600" b="1" i="0" dirty="0" err="1">
                <a:solidFill>
                  <a:srgbClr val="92D050"/>
                </a:solidFill>
                <a:effectLst/>
                <a:latin typeface="Calibri" panose="020F0502020204030204" pitchFamily="34" charset="0"/>
                <a:cs typeface="Calibri" panose="020F0502020204030204" pitchFamily="34" charset="0"/>
              </a:rPr>
              <a:t>Neelesh</a:t>
            </a:r>
            <a:r>
              <a:rPr lang="en-US" sz="1600" b="1" i="0" dirty="0">
                <a:solidFill>
                  <a:srgbClr val="92D050"/>
                </a:solidFill>
                <a:effectLst/>
                <a:latin typeface="Calibri" panose="020F0502020204030204" pitchFamily="34" charset="0"/>
                <a:cs typeface="Calibri" panose="020F0502020204030204" pitchFamily="34" charset="0"/>
              </a:rPr>
              <a:t> B. Mehta</a:t>
            </a:r>
            <a:br>
              <a:rPr lang="en-US" sz="1600" b="1" i="0" dirty="0">
                <a:solidFill>
                  <a:srgbClr val="333333"/>
                </a:solidFill>
                <a:effectLst/>
                <a:latin typeface="Calibri" panose="020F0502020204030204" pitchFamily="34" charset="0"/>
                <a:cs typeface="Calibri" panose="020F0502020204030204" pitchFamily="34" charset="0"/>
              </a:rPr>
            </a:br>
            <a:r>
              <a:rPr lang="en-US" sz="1600" i="0" dirty="0">
                <a:solidFill>
                  <a:srgbClr val="333333"/>
                </a:solidFill>
                <a:effectLst/>
                <a:latin typeface="Calibri" panose="020F0502020204030204" pitchFamily="34" charset="0"/>
                <a:cs typeface="Calibri" panose="020F0502020204030204" pitchFamily="34" charset="0"/>
              </a:rPr>
              <a:t>Technical Program Chair</a:t>
            </a:r>
          </a:p>
          <a:p>
            <a:r>
              <a:rPr lang="en-US" sz="1600" b="0" i="0" dirty="0">
                <a:solidFill>
                  <a:srgbClr val="333333"/>
                </a:solidFill>
                <a:effectLst/>
                <a:latin typeface="Calibri" panose="020F0502020204030204" pitchFamily="34" charset="0"/>
                <a:cs typeface="Calibri" panose="020F0502020204030204" pitchFamily="34" charset="0"/>
              </a:rPr>
              <a:t>IISc, India</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7036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3BB89-5510-DBBC-C777-82FCC37E05FF}"/>
              </a:ext>
            </a:extLst>
          </p:cNvPr>
          <p:cNvSpPr>
            <a:spLocks noGrp="1"/>
          </p:cNvSpPr>
          <p:nvPr>
            <p:ph type="title"/>
          </p:nvPr>
        </p:nvSpPr>
        <p:spPr>
          <a:xfrm>
            <a:off x="438320" y="357761"/>
            <a:ext cx="8654143" cy="555585"/>
          </a:xfrm>
        </p:spPr>
        <p:txBody>
          <a:bodyPr>
            <a:normAutofit fontScale="90000"/>
          </a:bodyPr>
          <a:lstStyle/>
          <a:p>
            <a:r>
              <a:rPr lang="en-US" dirty="0">
                <a:solidFill>
                  <a:srgbClr val="0070C0"/>
                </a:solidFill>
                <a:highlight>
                  <a:srgbClr val="FFFFFF"/>
                </a:highlight>
              </a:rPr>
              <a:t>A Big Thank You to the ICASSP 2025 Committee</a:t>
            </a:r>
            <a:br>
              <a:rPr lang="en-US" dirty="0">
                <a:solidFill>
                  <a:srgbClr val="0070C0"/>
                </a:solidFill>
                <a:highlight>
                  <a:srgbClr val="FFFFFF"/>
                </a:highlight>
              </a:rPr>
            </a:br>
            <a:br>
              <a:rPr lang="en-US" dirty="0">
                <a:solidFill>
                  <a:srgbClr val="0070C0"/>
                </a:solidFill>
                <a:highlight>
                  <a:srgbClr val="FFFFFF"/>
                </a:highlight>
              </a:rPr>
            </a:br>
            <a:br>
              <a:rPr lang="en-US" dirty="0">
                <a:solidFill>
                  <a:srgbClr val="0070C0"/>
                </a:solidFill>
                <a:highlight>
                  <a:srgbClr val="FFFFFF"/>
                </a:highlight>
              </a:rPr>
            </a:br>
            <a:br>
              <a:rPr lang="en-US" dirty="0">
                <a:solidFill>
                  <a:srgbClr val="0070C0"/>
                </a:solidFill>
                <a:highlight>
                  <a:srgbClr val="FFFFFF"/>
                </a:highlight>
              </a:rPr>
            </a:br>
            <a:endParaRPr lang="en-US" dirty="0">
              <a:solidFill>
                <a:srgbClr val="0070C0"/>
              </a:solidFill>
              <a:highlight>
                <a:srgbClr val="FFFF00"/>
              </a:highlight>
            </a:endParaRPr>
          </a:p>
        </p:txBody>
      </p:sp>
      <p:sp>
        <p:nvSpPr>
          <p:cNvPr id="6" name="Rectangle 1">
            <a:extLst>
              <a:ext uri="{FF2B5EF4-FFF2-40B4-BE49-F238E27FC236}">
                <a16:creationId xmlns:a16="http://schemas.microsoft.com/office/drawing/2014/main" id="{6828470B-7969-3FC1-7C8A-65B71AD93AB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2">
            <a:extLst>
              <a:ext uri="{FF2B5EF4-FFF2-40B4-BE49-F238E27FC236}">
                <a16:creationId xmlns:a16="http://schemas.microsoft.com/office/drawing/2014/main" id="{E5F474DF-42CA-1782-98F5-C403F064779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4">
            <a:extLst>
              <a:ext uri="{FF2B5EF4-FFF2-40B4-BE49-F238E27FC236}">
                <a16:creationId xmlns:a16="http://schemas.microsoft.com/office/drawing/2014/main" id="{FAF3950E-5C4A-4087-9A28-0DDAA2C29FEF}"/>
              </a:ext>
            </a:extLst>
          </p:cNvPr>
          <p:cNvSpPr>
            <a:spLocks noChangeArrowheads="1"/>
          </p:cNvSpPr>
          <p:nvPr/>
        </p:nvSpPr>
        <p:spPr bwMode="auto">
          <a:xfrm>
            <a:off x="448733" y="53487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5">
            <a:extLst>
              <a:ext uri="{FF2B5EF4-FFF2-40B4-BE49-F238E27FC236}">
                <a16:creationId xmlns:a16="http://schemas.microsoft.com/office/drawing/2014/main" id="{CB376982-BD0A-0038-344A-DF72762D7873}"/>
              </a:ext>
            </a:extLst>
          </p:cNvPr>
          <p:cNvSpPr>
            <a:spLocks noChangeArrowheads="1"/>
          </p:cNvSpPr>
          <p:nvPr/>
        </p:nvSpPr>
        <p:spPr bwMode="auto">
          <a:xfrm>
            <a:off x="6096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13742327-1022-6E77-68BD-BB4805D38AA0}"/>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Google Shape;180;p28">
            <a:extLst>
              <a:ext uri="{FF2B5EF4-FFF2-40B4-BE49-F238E27FC236}">
                <a16:creationId xmlns:a16="http://schemas.microsoft.com/office/drawing/2014/main" id="{A2014342-3147-DC3B-AF8D-B78EE202D1B1}"/>
              </a:ext>
            </a:extLst>
          </p:cNvPr>
          <p:cNvPicPr preferRelativeResize="0"/>
          <p:nvPr/>
        </p:nvPicPr>
        <p:blipFill>
          <a:blip r:embed="rId2"/>
          <a:srcRect l="6005" r="6005"/>
          <a:stretch/>
        </p:blipFill>
        <p:spPr>
          <a:xfrm>
            <a:off x="1393346" y="1259623"/>
            <a:ext cx="1076889" cy="1214386"/>
          </a:xfrm>
          <a:prstGeom prst="roundRect">
            <a:avLst>
              <a:gd name="adj" fmla="val 16667"/>
            </a:avLst>
          </a:prstGeom>
          <a:noFill/>
          <a:ln>
            <a:noFill/>
          </a:ln>
        </p:spPr>
      </p:pic>
      <p:sp>
        <p:nvSpPr>
          <p:cNvPr id="13" name="Rectangle 7">
            <a:extLst>
              <a:ext uri="{FF2B5EF4-FFF2-40B4-BE49-F238E27FC236}">
                <a16:creationId xmlns:a16="http://schemas.microsoft.com/office/drawing/2014/main" id="{61ED82D7-5113-17F8-6294-7939A7695BDB}"/>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6" name="Google Shape;180;p28">
            <a:extLst>
              <a:ext uri="{FF2B5EF4-FFF2-40B4-BE49-F238E27FC236}">
                <a16:creationId xmlns:a16="http://schemas.microsoft.com/office/drawing/2014/main" id="{69A671FC-F7B9-3FF0-39B9-939CE8AF247C}"/>
              </a:ext>
            </a:extLst>
          </p:cNvPr>
          <p:cNvPicPr preferRelativeResize="0"/>
          <p:nvPr/>
        </p:nvPicPr>
        <p:blipFill>
          <a:blip r:embed="rId3"/>
          <a:srcRect l="3368" r="3368"/>
          <a:stretch/>
        </p:blipFill>
        <p:spPr>
          <a:xfrm>
            <a:off x="2745113" y="1258268"/>
            <a:ext cx="1076889" cy="1214386"/>
          </a:xfrm>
          <a:prstGeom prst="roundRect">
            <a:avLst>
              <a:gd name="adj" fmla="val 16667"/>
            </a:avLst>
          </a:prstGeom>
          <a:noFill/>
          <a:ln>
            <a:noFill/>
          </a:ln>
        </p:spPr>
      </p:pic>
      <p:pic>
        <p:nvPicPr>
          <p:cNvPr id="48" name="Google Shape;180;p28">
            <a:extLst>
              <a:ext uri="{FF2B5EF4-FFF2-40B4-BE49-F238E27FC236}">
                <a16:creationId xmlns:a16="http://schemas.microsoft.com/office/drawing/2014/main" id="{CD7D24C5-A01C-1A8F-A5E6-B1664E894A33}"/>
              </a:ext>
            </a:extLst>
          </p:cNvPr>
          <p:cNvPicPr preferRelativeResize="0"/>
          <p:nvPr/>
        </p:nvPicPr>
        <p:blipFill>
          <a:blip r:embed="rId4"/>
          <a:srcRect t="1363" b="1363"/>
          <a:stretch/>
        </p:blipFill>
        <p:spPr>
          <a:xfrm>
            <a:off x="4129404" y="1264312"/>
            <a:ext cx="1076889" cy="1214386"/>
          </a:xfrm>
          <a:prstGeom prst="roundRect">
            <a:avLst>
              <a:gd name="adj" fmla="val 16667"/>
            </a:avLst>
          </a:prstGeom>
          <a:noFill/>
          <a:ln>
            <a:noFill/>
          </a:ln>
        </p:spPr>
      </p:pic>
      <p:pic>
        <p:nvPicPr>
          <p:cNvPr id="49" name="Google Shape;180;p28">
            <a:extLst>
              <a:ext uri="{FF2B5EF4-FFF2-40B4-BE49-F238E27FC236}">
                <a16:creationId xmlns:a16="http://schemas.microsoft.com/office/drawing/2014/main" id="{20985956-3D36-6D98-FB36-45D285A02B85}"/>
              </a:ext>
            </a:extLst>
          </p:cNvPr>
          <p:cNvPicPr preferRelativeResize="0"/>
          <p:nvPr/>
        </p:nvPicPr>
        <p:blipFill>
          <a:blip r:embed="rId5"/>
          <a:srcRect l="2000" r="2000"/>
          <a:stretch/>
        </p:blipFill>
        <p:spPr>
          <a:xfrm>
            <a:off x="5467844" y="1275904"/>
            <a:ext cx="1076889" cy="1214386"/>
          </a:xfrm>
          <a:prstGeom prst="roundRect">
            <a:avLst>
              <a:gd name="adj" fmla="val 16667"/>
            </a:avLst>
          </a:prstGeom>
          <a:noFill/>
          <a:ln>
            <a:noFill/>
          </a:ln>
        </p:spPr>
      </p:pic>
      <p:pic>
        <p:nvPicPr>
          <p:cNvPr id="50" name="Google Shape;180;p28">
            <a:extLst>
              <a:ext uri="{FF2B5EF4-FFF2-40B4-BE49-F238E27FC236}">
                <a16:creationId xmlns:a16="http://schemas.microsoft.com/office/drawing/2014/main" id="{D07081BD-F783-DF96-6710-6FB31D647BDF}"/>
              </a:ext>
            </a:extLst>
          </p:cNvPr>
          <p:cNvPicPr preferRelativeResize="0"/>
          <p:nvPr/>
        </p:nvPicPr>
        <p:blipFill>
          <a:blip r:embed="rId6"/>
          <a:srcRect l="4105" r="4105"/>
          <a:stretch/>
        </p:blipFill>
        <p:spPr>
          <a:xfrm>
            <a:off x="6808517" y="1243930"/>
            <a:ext cx="1076889" cy="1214386"/>
          </a:xfrm>
          <a:prstGeom prst="roundRect">
            <a:avLst>
              <a:gd name="adj" fmla="val 16667"/>
            </a:avLst>
          </a:prstGeom>
          <a:noFill/>
          <a:ln>
            <a:noFill/>
          </a:ln>
        </p:spPr>
      </p:pic>
      <p:pic>
        <p:nvPicPr>
          <p:cNvPr id="51" name="Google Shape;180;p28">
            <a:extLst>
              <a:ext uri="{FF2B5EF4-FFF2-40B4-BE49-F238E27FC236}">
                <a16:creationId xmlns:a16="http://schemas.microsoft.com/office/drawing/2014/main" id="{4A131ECD-ABA0-4933-545F-A65B25D0169D}"/>
              </a:ext>
            </a:extLst>
          </p:cNvPr>
          <p:cNvPicPr preferRelativeResize="0"/>
          <p:nvPr/>
        </p:nvPicPr>
        <p:blipFill>
          <a:blip r:embed="rId7"/>
          <a:srcRect l="6761" r="6761"/>
          <a:stretch/>
        </p:blipFill>
        <p:spPr>
          <a:xfrm>
            <a:off x="8099113" y="1235781"/>
            <a:ext cx="1076889" cy="1214386"/>
          </a:xfrm>
          <a:prstGeom prst="roundRect">
            <a:avLst>
              <a:gd name="adj" fmla="val 16667"/>
            </a:avLst>
          </a:prstGeom>
          <a:noFill/>
          <a:ln>
            <a:noFill/>
          </a:ln>
        </p:spPr>
      </p:pic>
      <p:pic>
        <p:nvPicPr>
          <p:cNvPr id="53" name="Google Shape;180;p28">
            <a:extLst>
              <a:ext uri="{FF2B5EF4-FFF2-40B4-BE49-F238E27FC236}">
                <a16:creationId xmlns:a16="http://schemas.microsoft.com/office/drawing/2014/main" id="{8E6CE0AB-787D-8DA4-0DE0-219E738668FD}"/>
              </a:ext>
            </a:extLst>
          </p:cNvPr>
          <p:cNvPicPr preferRelativeResize="0"/>
          <p:nvPr/>
        </p:nvPicPr>
        <p:blipFill>
          <a:blip r:embed="rId8"/>
          <a:srcRect l="2890" r="2890"/>
          <a:stretch/>
        </p:blipFill>
        <p:spPr>
          <a:xfrm>
            <a:off x="1408448" y="2507490"/>
            <a:ext cx="1076889" cy="1214386"/>
          </a:xfrm>
          <a:prstGeom prst="roundRect">
            <a:avLst>
              <a:gd name="adj" fmla="val 16667"/>
            </a:avLst>
          </a:prstGeom>
          <a:noFill/>
          <a:ln>
            <a:noFill/>
          </a:ln>
        </p:spPr>
      </p:pic>
      <p:pic>
        <p:nvPicPr>
          <p:cNvPr id="54" name="Google Shape;180;p28">
            <a:extLst>
              <a:ext uri="{FF2B5EF4-FFF2-40B4-BE49-F238E27FC236}">
                <a16:creationId xmlns:a16="http://schemas.microsoft.com/office/drawing/2014/main" id="{7E3E7027-3B12-44B0-36A4-D7255D969045}"/>
              </a:ext>
            </a:extLst>
          </p:cNvPr>
          <p:cNvPicPr preferRelativeResize="0"/>
          <p:nvPr/>
        </p:nvPicPr>
        <p:blipFill>
          <a:blip r:embed="rId9"/>
          <a:srcRect l="5282" r="5282"/>
          <a:stretch/>
        </p:blipFill>
        <p:spPr>
          <a:xfrm>
            <a:off x="2765729" y="2488724"/>
            <a:ext cx="1076889" cy="1214386"/>
          </a:xfrm>
          <a:prstGeom prst="roundRect">
            <a:avLst>
              <a:gd name="adj" fmla="val 16667"/>
            </a:avLst>
          </a:prstGeom>
          <a:noFill/>
          <a:ln>
            <a:noFill/>
          </a:ln>
        </p:spPr>
      </p:pic>
      <p:pic>
        <p:nvPicPr>
          <p:cNvPr id="55" name="Google Shape;180;p28">
            <a:extLst>
              <a:ext uri="{FF2B5EF4-FFF2-40B4-BE49-F238E27FC236}">
                <a16:creationId xmlns:a16="http://schemas.microsoft.com/office/drawing/2014/main" id="{9996CEFA-C762-7A23-33D3-BE2084E595DB}"/>
              </a:ext>
            </a:extLst>
          </p:cNvPr>
          <p:cNvPicPr preferRelativeResize="0"/>
          <p:nvPr/>
        </p:nvPicPr>
        <p:blipFill>
          <a:blip r:embed="rId10"/>
          <a:srcRect l="4514" r="4514"/>
          <a:stretch/>
        </p:blipFill>
        <p:spPr>
          <a:xfrm>
            <a:off x="4142890" y="2465518"/>
            <a:ext cx="1076889" cy="1214386"/>
          </a:xfrm>
          <a:prstGeom prst="roundRect">
            <a:avLst>
              <a:gd name="adj" fmla="val 16667"/>
            </a:avLst>
          </a:prstGeom>
          <a:noFill/>
          <a:ln>
            <a:noFill/>
          </a:ln>
        </p:spPr>
      </p:pic>
      <p:pic>
        <p:nvPicPr>
          <p:cNvPr id="56" name="Google Shape;180;p28">
            <a:extLst>
              <a:ext uri="{FF2B5EF4-FFF2-40B4-BE49-F238E27FC236}">
                <a16:creationId xmlns:a16="http://schemas.microsoft.com/office/drawing/2014/main" id="{945C9336-69F5-941B-2AF6-99981DF8A888}"/>
              </a:ext>
            </a:extLst>
          </p:cNvPr>
          <p:cNvPicPr preferRelativeResize="0"/>
          <p:nvPr/>
        </p:nvPicPr>
        <p:blipFill>
          <a:blip r:embed="rId11"/>
          <a:srcRect l="3716" r="3716"/>
          <a:stretch/>
        </p:blipFill>
        <p:spPr>
          <a:xfrm>
            <a:off x="5467844" y="2535490"/>
            <a:ext cx="1076889" cy="1214386"/>
          </a:xfrm>
          <a:prstGeom prst="roundRect">
            <a:avLst>
              <a:gd name="adj" fmla="val 16667"/>
            </a:avLst>
          </a:prstGeom>
          <a:noFill/>
          <a:ln>
            <a:noFill/>
          </a:ln>
        </p:spPr>
      </p:pic>
      <p:pic>
        <p:nvPicPr>
          <p:cNvPr id="57" name="Google Shape;180;p28">
            <a:extLst>
              <a:ext uri="{FF2B5EF4-FFF2-40B4-BE49-F238E27FC236}">
                <a16:creationId xmlns:a16="http://schemas.microsoft.com/office/drawing/2014/main" id="{B94315A7-CD53-5F50-C287-B9862D238EEA}"/>
              </a:ext>
            </a:extLst>
          </p:cNvPr>
          <p:cNvPicPr preferRelativeResize="0"/>
          <p:nvPr/>
        </p:nvPicPr>
        <p:blipFill>
          <a:blip r:embed="rId12"/>
          <a:srcRect l="1781" r="1781"/>
          <a:stretch/>
        </p:blipFill>
        <p:spPr>
          <a:xfrm>
            <a:off x="5460394" y="3795076"/>
            <a:ext cx="1076889" cy="1214386"/>
          </a:xfrm>
          <a:prstGeom prst="roundRect">
            <a:avLst>
              <a:gd name="adj" fmla="val 16667"/>
            </a:avLst>
          </a:prstGeom>
          <a:noFill/>
          <a:ln>
            <a:noFill/>
          </a:ln>
        </p:spPr>
      </p:pic>
      <p:pic>
        <p:nvPicPr>
          <p:cNvPr id="63" name="Google Shape;180;p28">
            <a:extLst>
              <a:ext uri="{FF2B5EF4-FFF2-40B4-BE49-F238E27FC236}">
                <a16:creationId xmlns:a16="http://schemas.microsoft.com/office/drawing/2014/main" id="{4139A077-0F4E-9469-157A-F30D8FDAD1E2}"/>
              </a:ext>
            </a:extLst>
          </p:cNvPr>
          <p:cNvPicPr preferRelativeResize="0"/>
          <p:nvPr/>
        </p:nvPicPr>
        <p:blipFill>
          <a:blip r:embed="rId13"/>
          <a:srcRect t="97" b="97"/>
          <a:stretch/>
        </p:blipFill>
        <p:spPr>
          <a:xfrm>
            <a:off x="8100670" y="2520703"/>
            <a:ext cx="1076889" cy="1214386"/>
          </a:xfrm>
          <a:prstGeom prst="roundRect">
            <a:avLst>
              <a:gd name="adj" fmla="val 16667"/>
            </a:avLst>
          </a:prstGeom>
          <a:noFill/>
          <a:ln>
            <a:noFill/>
          </a:ln>
        </p:spPr>
      </p:pic>
      <p:pic>
        <p:nvPicPr>
          <p:cNvPr id="64" name="Google Shape;180;p28">
            <a:extLst>
              <a:ext uri="{FF2B5EF4-FFF2-40B4-BE49-F238E27FC236}">
                <a16:creationId xmlns:a16="http://schemas.microsoft.com/office/drawing/2014/main" id="{E98B08F7-1AFF-415D-94D0-9E3FFBD30C42}"/>
              </a:ext>
            </a:extLst>
          </p:cNvPr>
          <p:cNvPicPr preferRelativeResize="0"/>
          <p:nvPr/>
        </p:nvPicPr>
        <p:blipFill>
          <a:blip r:embed="rId14"/>
          <a:srcRect l="4119" r="4119"/>
          <a:stretch/>
        </p:blipFill>
        <p:spPr>
          <a:xfrm>
            <a:off x="6808516" y="2537253"/>
            <a:ext cx="1076889" cy="1214386"/>
          </a:xfrm>
          <a:prstGeom prst="roundRect">
            <a:avLst>
              <a:gd name="adj" fmla="val 16667"/>
            </a:avLst>
          </a:prstGeom>
          <a:noFill/>
          <a:ln>
            <a:noFill/>
          </a:ln>
        </p:spPr>
      </p:pic>
      <p:pic>
        <p:nvPicPr>
          <p:cNvPr id="65" name="Google Shape;180;p28">
            <a:extLst>
              <a:ext uri="{FF2B5EF4-FFF2-40B4-BE49-F238E27FC236}">
                <a16:creationId xmlns:a16="http://schemas.microsoft.com/office/drawing/2014/main" id="{80FB043E-E10A-F502-1CB2-133CF95768E2}"/>
              </a:ext>
            </a:extLst>
          </p:cNvPr>
          <p:cNvPicPr preferRelativeResize="0"/>
          <p:nvPr/>
        </p:nvPicPr>
        <p:blipFill>
          <a:blip r:embed="rId15"/>
          <a:srcRect t="745" b="745"/>
          <a:stretch/>
        </p:blipFill>
        <p:spPr>
          <a:xfrm>
            <a:off x="4125689" y="3719834"/>
            <a:ext cx="1076889" cy="1214386"/>
          </a:xfrm>
          <a:prstGeom prst="roundRect">
            <a:avLst>
              <a:gd name="adj" fmla="val 16667"/>
            </a:avLst>
          </a:prstGeom>
          <a:noFill/>
          <a:ln>
            <a:noFill/>
          </a:ln>
        </p:spPr>
      </p:pic>
      <p:pic>
        <p:nvPicPr>
          <p:cNvPr id="66" name="Google Shape;180;p28">
            <a:extLst>
              <a:ext uri="{FF2B5EF4-FFF2-40B4-BE49-F238E27FC236}">
                <a16:creationId xmlns:a16="http://schemas.microsoft.com/office/drawing/2014/main" id="{8A8ED644-5444-9A50-0806-A0CC2B2154A1}"/>
              </a:ext>
            </a:extLst>
          </p:cNvPr>
          <p:cNvPicPr preferRelativeResize="0"/>
          <p:nvPr/>
        </p:nvPicPr>
        <p:blipFill>
          <a:blip r:embed="rId16"/>
          <a:srcRect l="3524" r="3524"/>
          <a:stretch/>
        </p:blipFill>
        <p:spPr>
          <a:xfrm>
            <a:off x="2745113" y="3745945"/>
            <a:ext cx="1076889" cy="1214386"/>
          </a:xfrm>
          <a:prstGeom prst="roundRect">
            <a:avLst>
              <a:gd name="adj" fmla="val 16667"/>
            </a:avLst>
          </a:prstGeom>
          <a:noFill/>
          <a:ln>
            <a:noFill/>
          </a:ln>
        </p:spPr>
      </p:pic>
      <p:pic>
        <p:nvPicPr>
          <p:cNvPr id="67" name="Google Shape;180;p28">
            <a:extLst>
              <a:ext uri="{FF2B5EF4-FFF2-40B4-BE49-F238E27FC236}">
                <a16:creationId xmlns:a16="http://schemas.microsoft.com/office/drawing/2014/main" id="{B7B5641A-4667-9EC8-CB7F-76B9964280C9}"/>
              </a:ext>
            </a:extLst>
          </p:cNvPr>
          <p:cNvPicPr preferRelativeResize="0"/>
          <p:nvPr/>
        </p:nvPicPr>
        <p:blipFill>
          <a:blip r:embed="rId17"/>
          <a:srcRect l="545" r="545"/>
          <a:stretch/>
        </p:blipFill>
        <p:spPr>
          <a:xfrm>
            <a:off x="1375076" y="3687040"/>
            <a:ext cx="1076889" cy="1214386"/>
          </a:xfrm>
          <a:prstGeom prst="roundRect">
            <a:avLst>
              <a:gd name="adj" fmla="val 16667"/>
            </a:avLst>
          </a:prstGeom>
          <a:noFill/>
          <a:ln>
            <a:noFill/>
          </a:ln>
        </p:spPr>
      </p:pic>
      <p:pic>
        <p:nvPicPr>
          <p:cNvPr id="73" name="Google Shape;180;p28">
            <a:extLst>
              <a:ext uri="{FF2B5EF4-FFF2-40B4-BE49-F238E27FC236}">
                <a16:creationId xmlns:a16="http://schemas.microsoft.com/office/drawing/2014/main" id="{720516D7-F662-AD31-FEC0-CC681974D0BB}"/>
              </a:ext>
            </a:extLst>
          </p:cNvPr>
          <p:cNvPicPr preferRelativeResize="0"/>
          <p:nvPr/>
        </p:nvPicPr>
        <p:blipFill>
          <a:blip r:embed="rId18"/>
          <a:srcRect l="1171" r="1171"/>
          <a:stretch/>
        </p:blipFill>
        <p:spPr>
          <a:xfrm>
            <a:off x="8136977" y="3787942"/>
            <a:ext cx="1076889" cy="1214386"/>
          </a:xfrm>
          <a:prstGeom prst="roundRect">
            <a:avLst>
              <a:gd name="adj" fmla="val 16667"/>
            </a:avLst>
          </a:prstGeom>
          <a:noFill/>
          <a:ln>
            <a:noFill/>
          </a:ln>
        </p:spPr>
      </p:pic>
      <p:pic>
        <p:nvPicPr>
          <p:cNvPr id="74" name="Google Shape;180;p28">
            <a:extLst>
              <a:ext uri="{FF2B5EF4-FFF2-40B4-BE49-F238E27FC236}">
                <a16:creationId xmlns:a16="http://schemas.microsoft.com/office/drawing/2014/main" id="{19DBEE05-6D4B-66FC-9DC9-5FEC5B1938FD}"/>
              </a:ext>
            </a:extLst>
          </p:cNvPr>
          <p:cNvPicPr preferRelativeResize="0"/>
          <p:nvPr/>
        </p:nvPicPr>
        <p:blipFill>
          <a:blip r:embed="rId19"/>
          <a:srcRect l="1171" r="1171"/>
          <a:stretch/>
        </p:blipFill>
        <p:spPr>
          <a:xfrm>
            <a:off x="6821209" y="3817986"/>
            <a:ext cx="1076889" cy="1214386"/>
          </a:xfrm>
          <a:prstGeom prst="roundRect">
            <a:avLst>
              <a:gd name="adj" fmla="val 16667"/>
            </a:avLst>
          </a:prstGeom>
          <a:noFill/>
          <a:ln>
            <a:noFill/>
          </a:ln>
        </p:spPr>
      </p:pic>
      <p:pic>
        <p:nvPicPr>
          <p:cNvPr id="75" name="Google Shape;180;p28">
            <a:extLst>
              <a:ext uri="{FF2B5EF4-FFF2-40B4-BE49-F238E27FC236}">
                <a16:creationId xmlns:a16="http://schemas.microsoft.com/office/drawing/2014/main" id="{D680FBD6-CA67-7C8E-4A96-CDBCD10427E7}"/>
              </a:ext>
            </a:extLst>
          </p:cNvPr>
          <p:cNvPicPr preferRelativeResize="0"/>
          <p:nvPr/>
        </p:nvPicPr>
        <p:blipFill>
          <a:blip r:embed="rId20"/>
          <a:srcRect l="545" r="545"/>
          <a:stretch/>
        </p:blipFill>
        <p:spPr>
          <a:xfrm>
            <a:off x="1320746" y="5003913"/>
            <a:ext cx="1076889" cy="1214386"/>
          </a:xfrm>
          <a:prstGeom prst="roundRect">
            <a:avLst>
              <a:gd name="adj" fmla="val 16667"/>
            </a:avLst>
          </a:prstGeom>
          <a:noFill/>
          <a:ln>
            <a:noFill/>
          </a:ln>
        </p:spPr>
      </p:pic>
      <p:pic>
        <p:nvPicPr>
          <p:cNvPr id="76" name="Google Shape;180;p28">
            <a:extLst>
              <a:ext uri="{FF2B5EF4-FFF2-40B4-BE49-F238E27FC236}">
                <a16:creationId xmlns:a16="http://schemas.microsoft.com/office/drawing/2014/main" id="{7EFD4A8C-177E-FA43-1341-951F818A1F28}"/>
              </a:ext>
            </a:extLst>
          </p:cNvPr>
          <p:cNvPicPr preferRelativeResize="0"/>
          <p:nvPr/>
        </p:nvPicPr>
        <p:blipFill>
          <a:blip r:embed="rId21"/>
          <a:srcRect l="6692" r="6692"/>
          <a:stretch/>
        </p:blipFill>
        <p:spPr>
          <a:xfrm>
            <a:off x="5503939" y="5066723"/>
            <a:ext cx="1033344" cy="1176118"/>
          </a:xfrm>
          <a:prstGeom prst="roundRect">
            <a:avLst>
              <a:gd name="adj" fmla="val 16667"/>
            </a:avLst>
          </a:prstGeom>
          <a:noFill/>
          <a:ln>
            <a:noFill/>
          </a:ln>
          <a:effectLst>
            <a:outerShdw blurRad="50800" dist="50800" dir="5400000" algn="ctr" rotWithShape="0">
              <a:srgbClr val="000000">
                <a:alpha val="0"/>
              </a:srgbClr>
            </a:outerShdw>
            <a:softEdge rad="0"/>
          </a:effectLst>
        </p:spPr>
      </p:pic>
      <p:pic>
        <p:nvPicPr>
          <p:cNvPr id="85" name="Google Shape;180;p28">
            <a:extLst>
              <a:ext uri="{FF2B5EF4-FFF2-40B4-BE49-F238E27FC236}">
                <a16:creationId xmlns:a16="http://schemas.microsoft.com/office/drawing/2014/main" id="{F72935F2-9DD6-D784-F808-45177293B4F0}"/>
              </a:ext>
            </a:extLst>
          </p:cNvPr>
          <p:cNvPicPr preferRelativeResize="0"/>
          <p:nvPr/>
        </p:nvPicPr>
        <p:blipFill>
          <a:blip r:embed="rId22"/>
          <a:srcRect l="6189" r="6189"/>
          <a:stretch/>
        </p:blipFill>
        <p:spPr>
          <a:xfrm>
            <a:off x="6772516" y="5098719"/>
            <a:ext cx="1076889" cy="1214386"/>
          </a:xfrm>
          <a:prstGeom prst="roundRect">
            <a:avLst>
              <a:gd name="adj" fmla="val 16667"/>
            </a:avLst>
          </a:prstGeom>
          <a:noFill/>
          <a:ln>
            <a:noFill/>
          </a:ln>
        </p:spPr>
      </p:pic>
      <p:pic>
        <p:nvPicPr>
          <p:cNvPr id="86" name="Google Shape;180;p28">
            <a:extLst>
              <a:ext uri="{FF2B5EF4-FFF2-40B4-BE49-F238E27FC236}">
                <a16:creationId xmlns:a16="http://schemas.microsoft.com/office/drawing/2014/main" id="{C6F10D27-9179-95A8-3BA4-142CDB1E8779}"/>
              </a:ext>
            </a:extLst>
          </p:cNvPr>
          <p:cNvPicPr preferRelativeResize="0"/>
          <p:nvPr/>
        </p:nvPicPr>
        <p:blipFill>
          <a:blip r:embed="rId23"/>
          <a:srcRect t="13585" b="13585"/>
          <a:stretch/>
        </p:blipFill>
        <p:spPr>
          <a:xfrm>
            <a:off x="4125688" y="5031241"/>
            <a:ext cx="1076889" cy="1214386"/>
          </a:xfrm>
          <a:prstGeom prst="roundRect">
            <a:avLst>
              <a:gd name="adj" fmla="val 16667"/>
            </a:avLst>
          </a:prstGeom>
          <a:noFill/>
          <a:ln>
            <a:noFill/>
          </a:ln>
        </p:spPr>
      </p:pic>
      <p:pic>
        <p:nvPicPr>
          <p:cNvPr id="87" name="Google Shape;180;p28">
            <a:extLst>
              <a:ext uri="{FF2B5EF4-FFF2-40B4-BE49-F238E27FC236}">
                <a16:creationId xmlns:a16="http://schemas.microsoft.com/office/drawing/2014/main" id="{5DC38E9A-A37E-2AA6-1AC9-91DF0B3AC920}"/>
              </a:ext>
            </a:extLst>
          </p:cNvPr>
          <p:cNvPicPr preferRelativeResize="0"/>
          <p:nvPr/>
        </p:nvPicPr>
        <p:blipFill>
          <a:blip r:embed="rId24"/>
          <a:srcRect t="1218" b="1218"/>
          <a:stretch/>
        </p:blipFill>
        <p:spPr>
          <a:xfrm>
            <a:off x="2716885" y="5012622"/>
            <a:ext cx="1076889" cy="1214386"/>
          </a:xfrm>
          <a:prstGeom prst="roundRect">
            <a:avLst>
              <a:gd name="adj" fmla="val 18284"/>
            </a:avLst>
          </a:prstGeom>
          <a:noFill/>
          <a:ln>
            <a:noFill/>
          </a:ln>
        </p:spPr>
      </p:pic>
      <p:pic>
        <p:nvPicPr>
          <p:cNvPr id="88" name="Google Shape;180;p28">
            <a:extLst>
              <a:ext uri="{FF2B5EF4-FFF2-40B4-BE49-F238E27FC236}">
                <a16:creationId xmlns:a16="http://schemas.microsoft.com/office/drawing/2014/main" id="{D4F9B356-8A01-DA1B-88DA-0D32F316E37A}"/>
              </a:ext>
            </a:extLst>
          </p:cNvPr>
          <p:cNvPicPr preferRelativeResize="0"/>
          <p:nvPr/>
        </p:nvPicPr>
        <p:blipFill>
          <a:blip r:embed="rId25"/>
          <a:srcRect l="2294" r="2294"/>
          <a:stretch/>
        </p:blipFill>
        <p:spPr>
          <a:xfrm>
            <a:off x="8133331" y="5028455"/>
            <a:ext cx="1076889" cy="1214386"/>
          </a:xfrm>
          <a:prstGeom prst="roundRect">
            <a:avLst>
              <a:gd name="adj" fmla="val 16667"/>
            </a:avLst>
          </a:prstGeom>
          <a:noFill/>
          <a:ln>
            <a:noFill/>
          </a:ln>
        </p:spPr>
      </p:pic>
    </p:spTree>
    <p:extLst>
      <p:ext uri="{BB962C8B-B14F-4D97-AF65-F5344CB8AC3E}">
        <p14:creationId xmlns:p14="http://schemas.microsoft.com/office/powerpoint/2010/main" val="306803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cxnSp>
        <p:nvCxnSpPr>
          <p:cNvPr id="14" name="Google Shape;204;p28">
            <a:extLst>
              <a:ext uri="{FF2B5EF4-FFF2-40B4-BE49-F238E27FC236}">
                <a16:creationId xmlns:a16="http://schemas.microsoft.com/office/drawing/2014/main" id="{05935498-FA37-DC1B-8C6F-F7083D9A533A}"/>
              </a:ext>
            </a:extLst>
          </p:cNvPr>
          <p:cNvCxnSpPr>
            <a:cxnSpLocks/>
          </p:cNvCxnSpPr>
          <p:nvPr/>
        </p:nvCxnSpPr>
        <p:spPr>
          <a:xfrm rot="16200000" flipH="1">
            <a:off x="6026051" y="3176566"/>
            <a:ext cx="400785" cy="189303"/>
          </a:xfrm>
          <a:prstGeom prst="bentConnector3">
            <a:avLst>
              <a:gd name="adj1" fmla="val 50000"/>
            </a:avLst>
          </a:prstGeom>
          <a:noFill/>
          <a:ln w="9525" cap="flat" cmpd="sng">
            <a:solidFill>
              <a:schemeClr val="lt2"/>
            </a:solidFill>
            <a:prstDash val="solid"/>
            <a:round/>
            <a:headEnd type="none" w="med" len="med"/>
            <a:tailEnd type="none" w="med" len="med"/>
          </a:ln>
        </p:spPr>
      </p:cxnSp>
      <p:cxnSp>
        <p:nvCxnSpPr>
          <p:cNvPr id="13" name="Google Shape;204;p28">
            <a:extLst>
              <a:ext uri="{FF2B5EF4-FFF2-40B4-BE49-F238E27FC236}">
                <a16:creationId xmlns:a16="http://schemas.microsoft.com/office/drawing/2014/main" id="{511D55AE-CDC7-09E9-FFF6-93009A1E71F5}"/>
              </a:ext>
            </a:extLst>
          </p:cNvPr>
          <p:cNvCxnSpPr>
            <a:cxnSpLocks/>
          </p:cNvCxnSpPr>
          <p:nvPr/>
        </p:nvCxnSpPr>
        <p:spPr>
          <a:xfrm rot="16200000" flipH="1">
            <a:off x="2349835" y="3210871"/>
            <a:ext cx="400785" cy="189303"/>
          </a:xfrm>
          <a:prstGeom prst="bentConnector3">
            <a:avLst>
              <a:gd name="adj1" fmla="val 50000"/>
            </a:avLst>
          </a:prstGeom>
          <a:noFill/>
          <a:ln w="9525" cap="flat" cmpd="sng">
            <a:solidFill>
              <a:schemeClr val="lt2"/>
            </a:solidFill>
            <a:prstDash val="solid"/>
            <a:round/>
            <a:headEnd type="none" w="med" len="med"/>
            <a:tailEnd type="none" w="med" len="med"/>
          </a:ln>
        </p:spPr>
      </p:cxnSp>
      <p:cxnSp>
        <p:nvCxnSpPr>
          <p:cNvPr id="22" name="Google Shape;204;p28">
            <a:extLst>
              <a:ext uri="{FF2B5EF4-FFF2-40B4-BE49-F238E27FC236}">
                <a16:creationId xmlns:a16="http://schemas.microsoft.com/office/drawing/2014/main" id="{4FC9DED7-1493-B192-EB7B-83C3770ABE32}"/>
              </a:ext>
            </a:extLst>
          </p:cNvPr>
          <p:cNvCxnSpPr>
            <a:cxnSpLocks/>
          </p:cNvCxnSpPr>
          <p:nvPr/>
        </p:nvCxnSpPr>
        <p:spPr>
          <a:xfrm rot="16200000" flipH="1">
            <a:off x="9245054" y="3168302"/>
            <a:ext cx="400785" cy="189303"/>
          </a:xfrm>
          <a:prstGeom prst="bentConnector3">
            <a:avLst>
              <a:gd name="adj1" fmla="val 50000"/>
            </a:avLst>
          </a:prstGeom>
          <a:noFill/>
          <a:ln w="9525" cap="flat" cmpd="sng">
            <a:solidFill>
              <a:schemeClr val="lt2"/>
            </a:solidFill>
            <a:prstDash val="solid"/>
            <a:round/>
            <a:headEnd type="none" w="med" len="med"/>
            <a:tailEnd type="none" w="med" len="med"/>
          </a:ln>
        </p:spPr>
      </p:cxnSp>
      <p:cxnSp>
        <p:nvCxnSpPr>
          <p:cNvPr id="21" name="Google Shape;204;p28">
            <a:extLst>
              <a:ext uri="{FF2B5EF4-FFF2-40B4-BE49-F238E27FC236}">
                <a16:creationId xmlns:a16="http://schemas.microsoft.com/office/drawing/2014/main" id="{335E963B-4515-1115-D070-0C96122D460A}"/>
              </a:ext>
            </a:extLst>
          </p:cNvPr>
          <p:cNvCxnSpPr>
            <a:cxnSpLocks/>
          </p:cNvCxnSpPr>
          <p:nvPr/>
        </p:nvCxnSpPr>
        <p:spPr>
          <a:xfrm rot="16200000" flipH="1">
            <a:off x="7596122" y="3156054"/>
            <a:ext cx="400785" cy="189303"/>
          </a:xfrm>
          <a:prstGeom prst="bentConnector3">
            <a:avLst>
              <a:gd name="adj1" fmla="val 50000"/>
            </a:avLst>
          </a:prstGeom>
          <a:noFill/>
          <a:ln w="9525" cap="flat" cmpd="sng">
            <a:solidFill>
              <a:schemeClr val="lt2"/>
            </a:solidFill>
            <a:prstDash val="solid"/>
            <a:round/>
            <a:headEnd type="none" w="med" len="med"/>
            <a:tailEnd type="none" w="med" len="med"/>
          </a:ln>
        </p:spPr>
      </p:cxnSp>
      <p:cxnSp>
        <p:nvCxnSpPr>
          <p:cNvPr id="19" name="Google Shape;204;p28">
            <a:extLst>
              <a:ext uri="{FF2B5EF4-FFF2-40B4-BE49-F238E27FC236}">
                <a16:creationId xmlns:a16="http://schemas.microsoft.com/office/drawing/2014/main" id="{3F63B0F7-9B39-7F89-1F72-05702919009E}"/>
              </a:ext>
            </a:extLst>
          </p:cNvPr>
          <p:cNvCxnSpPr>
            <a:cxnSpLocks/>
          </p:cNvCxnSpPr>
          <p:nvPr/>
        </p:nvCxnSpPr>
        <p:spPr>
          <a:xfrm flipV="1">
            <a:off x="1668583" y="3054070"/>
            <a:ext cx="9205287" cy="20331"/>
          </a:xfrm>
          <a:prstGeom prst="straightConnector1">
            <a:avLst/>
          </a:prstGeom>
          <a:ln w="19050">
            <a:solidFill>
              <a:schemeClr val="bg1">
                <a:lumMod val="85000"/>
              </a:schemeClr>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pic>
        <p:nvPicPr>
          <p:cNvPr id="164" name="Google Shape;164;p28"/>
          <p:cNvPicPr preferRelativeResize="0"/>
          <p:nvPr/>
        </p:nvPicPr>
        <p:blipFill rotWithShape="1">
          <a:blip r:embed="rId3">
            <a:alphaModFix/>
          </a:blip>
          <a:srcRect t="1321" b="14510"/>
          <a:stretch/>
        </p:blipFill>
        <p:spPr>
          <a:xfrm>
            <a:off x="7760475" y="1239675"/>
            <a:ext cx="846600" cy="890700"/>
          </a:xfrm>
          <a:prstGeom prst="roundRect">
            <a:avLst/>
          </a:prstGeom>
          <a:noFill/>
          <a:ln>
            <a:noFill/>
          </a:ln>
        </p:spPr>
      </p:pic>
      <p:sp>
        <p:nvSpPr>
          <p:cNvPr id="165" name="Google Shape;165;p28"/>
          <p:cNvSpPr txBox="1">
            <a:spLocks noGrp="1"/>
          </p:cNvSpPr>
          <p:nvPr>
            <p:ph type="title"/>
          </p:nvPr>
        </p:nvSpPr>
        <p:spPr>
          <a:xfrm>
            <a:off x="434426" y="187948"/>
            <a:ext cx="9911700" cy="555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200" dirty="0">
                <a:latin typeface="Calibri"/>
                <a:ea typeface="Calibri"/>
                <a:cs typeface="Calibri"/>
                <a:sym typeface="Calibri"/>
              </a:rPr>
              <a:t>SPS: Under the Hood</a:t>
            </a:r>
            <a:endParaRPr sz="3200" dirty="0">
              <a:latin typeface="Calibri"/>
              <a:ea typeface="Calibri"/>
              <a:cs typeface="Calibri"/>
              <a:sym typeface="Calibri"/>
            </a:endParaRPr>
          </a:p>
        </p:txBody>
      </p:sp>
      <p:sp>
        <p:nvSpPr>
          <p:cNvPr id="166" name="Google Shape;166;p28" descr="Image result for ieee communications society"/>
          <p:cNvSpPr/>
          <p:nvPr/>
        </p:nvSpPr>
        <p:spPr>
          <a:xfrm>
            <a:off x="-6838325" y="3231050"/>
            <a:ext cx="80100" cy="75000"/>
          </a:xfrm>
          <a:prstGeom prst="rect">
            <a:avLst/>
          </a:prstGeom>
          <a:no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4800"/>
              <a:buFont typeface="Arial"/>
              <a:buNone/>
            </a:pPr>
            <a:endParaRPr sz="1800" i="0" u="none" strike="noStrike" cap="none">
              <a:solidFill>
                <a:srgbClr val="58595B"/>
              </a:solidFill>
              <a:latin typeface="Calibri"/>
              <a:ea typeface="Calibri"/>
              <a:cs typeface="Calibri"/>
              <a:sym typeface="Calibri"/>
            </a:endParaRPr>
          </a:p>
        </p:txBody>
      </p:sp>
      <p:grpSp>
        <p:nvGrpSpPr>
          <p:cNvPr id="167" name="Google Shape;167;p28"/>
          <p:cNvGrpSpPr/>
          <p:nvPr/>
        </p:nvGrpSpPr>
        <p:grpSpPr>
          <a:xfrm>
            <a:off x="10911171" y="1211168"/>
            <a:ext cx="846596" cy="890562"/>
            <a:chOff x="717000" y="880900"/>
            <a:chExt cx="1446925" cy="1513275"/>
          </a:xfrm>
        </p:grpSpPr>
        <p:sp>
          <p:nvSpPr>
            <p:cNvPr id="168" name="Google Shape;168;p28"/>
            <p:cNvSpPr/>
            <p:nvPr/>
          </p:nvSpPr>
          <p:spPr>
            <a:xfrm>
              <a:off x="736225" y="880900"/>
              <a:ext cx="1427700" cy="1506300"/>
            </a:xfrm>
            <a:prstGeom prst="roundRect">
              <a:avLst/>
            </a:prstGeom>
            <a:solidFill>
              <a:srgbClr val="1C1C1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69" name="Google Shape;169;p28"/>
            <p:cNvPicPr preferRelativeResize="0"/>
            <p:nvPr/>
          </p:nvPicPr>
          <p:blipFill rotWithShape="1">
            <a:blip r:embed="rId4">
              <a:alphaModFix/>
            </a:blip>
            <a:srcRect l="-17132" r="-17132" b="3194"/>
            <a:stretch/>
          </p:blipFill>
          <p:spPr>
            <a:xfrm>
              <a:off x="717000" y="887875"/>
              <a:ext cx="1427700" cy="1506300"/>
            </a:xfrm>
            <a:prstGeom prst="roundRect">
              <a:avLst/>
            </a:prstGeom>
            <a:noFill/>
            <a:ln>
              <a:noFill/>
            </a:ln>
          </p:spPr>
        </p:pic>
      </p:grpSp>
      <p:sp>
        <p:nvSpPr>
          <p:cNvPr id="170" name="Google Shape;170;p28"/>
          <p:cNvSpPr txBox="1"/>
          <p:nvPr/>
        </p:nvSpPr>
        <p:spPr>
          <a:xfrm>
            <a:off x="10360744" y="2130375"/>
            <a:ext cx="1936200" cy="476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600" b="1" i="0" u="none" strike="noStrike" cap="none" dirty="0">
                <a:solidFill>
                  <a:schemeClr val="accent1"/>
                </a:solidFill>
                <a:latin typeface="Calibri"/>
                <a:ea typeface="Calibri"/>
                <a:cs typeface="Calibri"/>
                <a:sym typeface="Calibri"/>
              </a:rPr>
              <a:t>Rich </a:t>
            </a:r>
            <a:r>
              <a:rPr lang="en-US" sz="1600" b="1" i="0" u="none" strike="noStrike" cap="none" dirty="0" err="1">
                <a:solidFill>
                  <a:schemeClr val="accent1"/>
                </a:solidFill>
                <a:latin typeface="Calibri"/>
                <a:ea typeface="Calibri"/>
                <a:cs typeface="Calibri"/>
                <a:sym typeface="Calibri"/>
              </a:rPr>
              <a:t>Baseil</a:t>
            </a:r>
            <a:r>
              <a:rPr lang="en-US" sz="1600" b="1" i="0" u="none" strike="noStrike" cap="none" dirty="0">
                <a:solidFill>
                  <a:schemeClr val="accent1"/>
                </a:solidFill>
                <a:latin typeface="Calibri"/>
                <a:ea typeface="Calibri"/>
                <a:cs typeface="Calibri"/>
                <a:sym typeface="Calibri"/>
              </a:rPr>
              <a:t>*</a:t>
            </a:r>
            <a:endParaRPr sz="1600" b="1" i="0" u="none" strike="noStrike" cap="none" dirty="0">
              <a:solidFill>
                <a:schemeClr val="accen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i="1" u="none" strike="noStrike" cap="none" dirty="0">
                <a:solidFill>
                  <a:srgbClr val="58595B"/>
                </a:solidFill>
                <a:latin typeface="Calibri"/>
                <a:ea typeface="Calibri"/>
                <a:cs typeface="Calibri"/>
                <a:sym typeface="Calibri"/>
              </a:rPr>
              <a:t>Executive Director</a:t>
            </a:r>
            <a:endParaRPr sz="1600" i="0" u="none" strike="noStrike" cap="none" dirty="0">
              <a:solidFill>
                <a:srgbClr val="000000"/>
              </a:solidFill>
              <a:latin typeface="Calibri"/>
              <a:ea typeface="Calibri"/>
              <a:cs typeface="Calibri"/>
              <a:sym typeface="Calibri"/>
            </a:endParaRPr>
          </a:p>
        </p:txBody>
      </p:sp>
      <p:cxnSp>
        <p:nvCxnSpPr>
          <p:cNvPr id="171" name="Google Shape;171;p28"/>
          <p:cNvCxnSpPr>
            <a:stCxn id="172" idx="2"/>
            <a:endCxn id="173" idx="1"/>
          </p:cNvCxnSpPr>
          <p:nvPr/>
        </p:nvCxnSpPr>
        <p:spPr>
          <a:xfrm rot="5400000">
            <a:off x="1432200" y="1366800"/>
            <a:ext cx="873300" cy="1452600"/>
          </a:xfrm>
          <a:prstGeom prst="bentConnector4">
            <a:avLst>
              <a:gd name="adj1" fmla="val 29942"/>
              <a:gd name="adj2" fmla="val 116390"/>
            </a:avLst>
          </a:prstGeom>
          <a:noFill/>
          <a:ln w="19050" cap="flat" cmpd="sng">
            <a:solidFill>
              <a:schemeClr val="lt2"/>
            </a:solidFill>
            <a:prstDash val="solid"/>
            <a:round/>
            <a:headEnd type="none" w="sm" len="sm"/>
            <a:tailEnd type="none" w="sm" len="sm"/>
          </a:ln>
        </p:spPr>
      </p:cxnSp>
      <p:sp>
        <p:nvSpPr>
          <p:cNvPr id="172" name="Google Shape;172;p28"/>
          <p:cNvSpPr/>
          <p:nvPr/>
        </p:nvSpPr>
        <p:spPr>
          <a:xfrm>
            <a:off x="434400" y="955950"/>
            <a:ext cx="4321500" cy="700500"/>
          </a:xfrm>
          <a:prstGeom prst="roundRect">
            <a:avLst>
              <a:gd name="adj" fmla="val 16667"/>
            </a:avLst>
          </a:prstGeom>
          <a:solidFill>
            <a:srgbClr val="78BE2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800" b="1">
                <a:solidFill>
                  <a:srgbClr val="FFFFFF"/>
                </a:solidFill>
                <a:latin typeface="Calibri"/>
                <a:ea typeface="Calibri"/>
                <a:cs typeface="Calibri"/>
                <a:sym typeface="Calibri"/>
              </a:rPr>
              <a:t>Members</a:t>
            </a:r>
            <a:endParaRPr sz="1800" b="1">
              <a:solidFill>
                <a:srgbClr val="FFFFFF"/>
              </a:solidFill>
              <a:latin typeface="Calibri"/>
              <a:ea typeface="Calibri"/>
              <a:cs typeface="Calibri"/>
              <a:sym typeface="Calibri"/>
            </a:endParaRPr>
          </a:p>
        </p:txBody>
      </p:sp>
      <p:sp>
        <p:nvSpPr>
          <p:cNvPr id="173" name="Google Shape;173;p28"/>
          <p:cNvSpPr/>
          <p:nvPr/>
        </p:nvSpPr>
        <p:spPr>
          <a:xfrm>
            <a:off x="1142600" y="2179425"/>
            <a:ext cx="2281800" cy="700500"/>
          </a:xfrm>
          <a:prstGeom prst="roundRect">
            <a:avLst>
              <a:gd name="adj" fmla="val 16667"/>
            </a:avLst>
          </a:prstGeom>
          <a:solidFill>
            <a:srgbClr val="00285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1800" b="1">
                <a:solidFill>
                  <a:srgbClr val="FFFFFF"/>
                </a:solidFill>
                <a:latin typeface="Calibri"/>
                <a:ea typeface="Calibri"/>
                <a:cs typeface="Calibri"/>
                <a:sym typeface="Calibri"/>
              </a:rPr>
              <a:t>Board of Governors</a:t>
            </a:r>
            <a:endParaRPr sz="1800" b="1">
              <a:solidFill>
                <a:srgbClr val="FFFFFF"/>
              </a:solidFill>
              <a:latin typeface="Calibri"/>
              <a:ea typeface="Calibri"/>
              <a:cs typeface="Calibri"/>
              <a:sym typeface="Calibri"/>
            </a:endParaRPr>
          </a:p>
        </p:txBody>
      </p:sp>
      <p:sp>
        <p:nvSpPr>
          <p:cNvPr id="174" name="Google Shape;174;p28"/>
          <p:cNvSpPr/>
          <p:nvPr/>
        </p:nvSpPr>
        <p:spPr>
          <a:xfrm>
            <a:off x="4911850" y="1856260"/>
            <a:ext cx="2281800" cy="700500"/>
          </a:xfrm>
          <a:prstGeom prst="roundRect">
            <a:avLst>
              <a:gd name="adj" fmla="val 16667"/>
            </a:avLst>
          </a:prstGeom>
          <a:solidFill>
            <a:srgbClr val="00629B"/>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800" b="1" dirty="0">
                <a:solidFill>
                  <a:srgbClr val="FFFFFF"/>
                </a:solidFill>
                <a:latin typeface="Calibri"/>
                <a:ea typeface="Calibri"/>
                <a:cs typeface="Calibri"/>
                <a:sym typeface="Calibri"/>
              </a:rPr>
              <a:t>Executive Committee*</a:t>
            </a:r>
            <a:endParaRPr sz="1800" b="1" dirty="0">
              <a:solidFill>
                <a:srgbClr val="FFFFFF"/>
              </a:solidFill>
              <a:latin typeface="Calibri"/>
              <a:ea typeface="Calibri"/>
              <a:cs typeface="Calibri"/>
              <a:sym typeface="Calibri"/>
            </a:endParaRPr>
          </a:p>
        </p:txBody>
      </p:sp>
      <p:cxnSp>
        <p:nvCxnSpPr>
          <p:cNvPr id="175" name="Google Shape;175;p28"/>
          <p:cNvCxnSpPr>
            <a:stCxn id="173" idx="3"/>
            <a:endCxn id="174" idx="1"/>
          </p:cNvCxnSpPr>
          <p:nvPr/>
        </p:nvCxnSpPr>
        <p:spPr>
          <a:xfrm flipV="1">
            <a:off x="3424400" y="2206510"/>
            <a:ext cx="1487450" cy="323165"/>
          </a:xfrm>
          <a:prstGeom prst="bentConnector3">
            <a:avLst>
              <a:gd name="adj1" fmla="val 50000"/>
            </a:avLst>
          </a:prstGeom>
          <a:noFill/>
          <a:ln w="19050" cap="flat" cmpd="sng">
            <a:solidFill>
              <a:schemeClr val="lt2"/>
            </a:solidFill>
            <a:prstDash val="solid"/>
            <a:round/>
            <a:headEnd type="none" w="sm" len="sm"/>
            <a:tailEnd type="none" w="sm" len="sm"/>
          </a:ln>
        </p:spPr>
      </p:cxnSp>
      <p:sp>
        <p:nvSpPr>
          <p:cNvPr id="176" name="Google Shape;176;p28"/>
          <p:cNvSpPr/>
          <p:nvPr/>
        </p:nvSpPr>
        <p:spPr>
          <a:xfrm>
            <a:off x="434425" y="5209425"/>
            <a:ext cx="11514300" cy="408900"/>
          </a:xfrm>
          <a:prstGeom prst="roundRect">
            <a:avLst>
              <a:gd name="adj" fmla="val 16667"/>
            </a:avLst>
          </a:prstGeom>
          <a:solidFill>
            <a:srgbClr val="00629B">
              <a:alpha val="3354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800">
                <a:solidFill>
                  <a:srgbClr val="002855"/>
                </a:solidFill>
                <a:latin typeface="Calibri"/>
                <a:ea typeface="Calibri"/>
                <a:cs typeface="Calibri"/>
                <a:sym typeface="Calibri"/>
              </a:rPr>
              <a:t>Standing Committees</a:t>
            </a:r>
            <a:endParaRPr sz="1800">
              <a:solidFill>
                <a:srgbClr val="002855"/>
              </a:solidFill>
              <a:latin typeface="Calibri"/>
              <a:ea typeface="Calibri"/>
              <a:cs typeface="Calibri"/>
              <a:sym typeface="Calibri"/>
            </a:endParaRPr>
          </a:p>
        </p:txBody>
      </p:sp>
      <p:sp>
        <p:nvSpPr>
          <p:cNvPr id="177" name="Google Shape;177;p28"/>
          <p:cNvSpPr txBox="1"/>
          <p:nvPr/>
        </p:nvSpPr>
        <p:spPr>
          <a:xfrm>
            <a:off x="7178792" y="2158973"/>
            <a:ext cx="1936200" cy="476100"/>
          </a:xfrm>
          <a:prstGeom prst="rect">
            <a:avLst/>
          </a:prstGeom>
          <a:noFill/>
          <a:ln>
            <a:noFill/>
          </a:ln>
          <a:effectLst>
            <a:softEdge rad="3175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600" b="1" dirty="0">
                <a:solidFill>
                  <a:schemeClr val="accent1"/>
                </a:solidFill>
                <a:latin typeface="Calibri"/>
                <a:ea typeface="Calibri"/>
                <a:cs typeface="Calibri"/>
                <a:sym typeface="Calibri"/>
              </a:rPr>
              <a:t>Kostas </a:t>
            </a:r>
            <a:r>
              <a:rPr lang="en-US" sz="1600" b="1" dirty="0" err="1">
                <a:solidFill>
                  <a:schemeClr val="accent1"/>
                </a:solidFill>
                <a:latin typeface="Calibri"/>
                <a:ea typeface="Calibri"/>
                <a:cs typeface="Calibri"/>
                <a:sym typeface="Calibri"/>
              </a:rPr>
              <a:t>Plataniotis</a:t>
            </a:r>
            <a:r>
              <a:rPr lang="en-US" sz="1600" b="1" dirty="0">
                <a:solidFill>
                  <a:schemeClr val="accent1"/>
                </a:solidFill>
                <a:latin typeface="Calibri"/>
                <a:ea typeface="Calibri"/>
                <a:cs typeface="Calibri"/>
                <a:sym typeface="Calibri"/>
              </a:rPr>
              <a:t>*</a:t>
            </a:r>
            <a:endParaRPr sz="1600" b="1" i="0" u="none" strike="noStrike" cap="none" dirty="0">
              <a:solidFill>
                <a:schemeClr val="accent1"/>
              </a:solidFill>
              <a:latin typeface="Calibri"/>
              <a:ea typeface="Calibri"/>
              <a:cs typeface="Calibri"/>
              <a:sym typeface="Calibri"/>
            </a:endParaRPr>
          </a:p>
          <a:p>
            <a:pPr marL="0" lvl="0" indent="0" algn="ctr" rtl="0">
              <a:spcBef>
                <a:spcPts val="0"/>
              </a:spcBef>
              <a:spcAft>
                <a:spcPts val="0"/>
              </a:spcAft>
              <a:buNone/>
            </a:pPr>
            <a:r>
              <a:rPr lang="en-US" sz="1600" i="1" dirty="0">
                <a:solidFill>
                  <a:srgbClr val="58595B"/>
                </a:solidFill>
                <a:latin typeface="Calibri"/>
                <a:ea typeface="Calibri"/>
                <a:cs typeface="Calibri"/>
                <a:sym typeface="Calibri"/>
              </a:rPr>
              <a:t>President </a:t>
            </a:r>
            <a:endParaRPr sz="1600" i="1" dirty="0">
              <a:solidFill>
                <a:srgbClr val="58595B"/>
              </a:solidFill>
              <a:latin typeface="Calibri"/>
              <a:ea typeface="Calibri"/>
              <a:cs typeface="Calibri"/>
              <a:sym typeface="Calibri"/>
            </a:endParaRPr>
          </a:p>
        </p:txBody>
      </p:sp>
      <p:grpSp>
        <p:nvGrpSpPr>
          <p:cNvPr id="178" name="Google Shape;178;p28"/>
          <p:cNvGrpSpPr/>
          <p:nvPr/>
        </p:nvGrpSpPr>
        <p:grpSpPr>
          <a:xfrm>
            <a:off x="8400165" y="3204515"/>
            <a:ext cx="1936200" cy="1766431"/>
            <a:chOff x="9965610" y="3250597"/>
            <a:chExt cx="1936200" cy="1766431"/>
          </a:xfrm>
        </p:grpSpPr>
        <p:sp>
          <p:nvSpPr>
            <p:cNvPr id="179" name="Google Shape;179;p28"/>
            <p:cNvSpPr/>
            <p:nvPr/>
          </p:nvSpPr>
          <p:spPr>
            <a:xfrm>
              <a:off x="10240835" y="4509395"/>
              <a:ext cx="1385750" cy="507633"/>
            </a:xfrm>
            <a:prstGeom prst="roundRect">
              <a:avLst>
                <a:gd name="adj" fmla="val 16667"/>
              </a:avLst>
            </a:prstGeom>
            <a:solidFill>
              <a:srgbClr val="00629B"/>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dirty="0">
                  <a:solidFill>
                    <a:srgbClr val="FFFFFF"/>
                  </a:solidFill>
                  <a:latin typeface="Calibri"/>
                  <a:ea typeface="Calibri"/>
                  <a:cs typeface="Calibri"/>
                  <a:sym typeface="Calibri"/>
                </a:rPr>
                <a:t>Awards </a:t>
              </a:r>
            </a:p>
            <a:p>
              <a:pPr marL="0" lvl="0" indent="0" algn="ctr" rtl="0">
                <a:spcBef>
                  <a:spcPts val="0"/>
                </a:spcBef>
                <a:spcAft>
                  <a:spcPts val="0"/>
                </a:spcAft>
                <a:buNone/>
              </a:pPr>
              <a:r>
                <a:rPr lang="en-US" sz="1600" dirty="0">
                  <a:solidFill>
                    <a:srgbClr val="FFFFFF"/>
                  </a:solidFill>
                  <a:latin typeface="Calibri"/>
                  <a:ea typeface="Calibri"/>
                  <a:cs typeface="Calibri"/>
                  <a:sym typeface="Calibri"/>
                </a:rPr>
                <a:t>Board</a:t>
              </a:r>
              <a:endParaRPr sz="1600" dirty="0">
                <a:solidFill>
                  <a:srgbClr val="FFFFFF"/>
                </a:solidFill>
                <a:latin typeface="Calibri"/>
                <a:ea typeface="Calibri"/>
                <a:cs typeface="Calibri"/>
                <a:sym typeface="Calibri"/>
              </a:endParaRPr>
            </a:p>
          </p:txBody>
        </p:sp>
        <p:pic>
          <p:nvPicPr>
            <p:cNvPr id="180" name="Google Shape;180;p28"/>
            <p:cNvPicPr preferRelativeResize="0"/>
            <p:nvPr/>
          </p:nvPicPr>
          <p:blipFill>
            <a:blip r:embed="rId5"/>
            <a:srcRect l="2460" r="2460"/>
            <a:stretch/>
          </p:blipFill>
          <p:spPr>
            <a:xfrm>
              <a:off x="10515859" y="3250597"/>
              <a:ext cx="846600" cy="890400"/>
            </a:xfrm>
            <a:prstGeom prst="roundRect">
              <a:avLst>
                <a:gd name="adj" fmla="val 16667"/>
              </a:avLst>
            </a:prstGeom>
            <a:noFill/>
            <a:ln>
              <a:noFill/>
            </a:ln>
          </p:spPr>
        </p:pic>
        <p:sp>
          <p:nvSpPr>
            <p:cNvPr id="181" name="Google Shape;181;p28"/>
            <p:cNvSpPr txBox="1"/>
            <p:nvPr/>
          </p:nvSpPr>
          <p:spPr>
            <a:xfrm>
              <a:off x="9965610" y="4191320"/>
              <a:ext cx="1936200" cy="287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500" b="1" dirty="0">
                  <a:solidFill>
                    <a:schemeClr val="accent1"/>
                  </a:solidFill>
                  <a:latin typeface="Calibri"/>
                  <a:ea typeface="Calibri"/>
                  <a:cs typeface="Calibri"/>
                  <a:sym typeface="Calibri"/>
                </a:rPr>
                <a:t>K.J. Ray Liu</a:t>
              </a:r>
              <a:endParaRPr sz="1500" dirty="0">
                <a:solidFill>
                  <a:srgbClr val="58595B"/>
                </a:solidFill>
                <a:latin typeface="Calibri"/>
                <a:ea typeface="Calibri"/>
                <a:cs typeface="Calibri"/>
                <a:sym typeface="Calibri"/>
              </a:endParaRPr>
            </a:p>
          </p:txBody>
        </p:sp>
      </p:grpSp>
      <p:sp>
        <p:nvSpPr>
          <p:cNvPr id="182" name="Google Shape;182;p28"/>
          <p:cNvSpPr/>
          <p:nvPr/>
        </p:nvSpPr>
        <p:spPr>
          <a:xfrm>
            <a:off x="1785124" y="4511212"/>
            <a:ext cx="1711940" cy="514677"/>
          </a:xfrm>
          <a:prstGeom prst="roundRect">
            <a:avLst>
              <a:gd name="adj" fmla="val 16667"/>
            </a:avLst>
          </a:prstGeom>
          <a:solidFill>
            <a:srgbClr val="00629B"/>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dirty="0">
                <a:solidFill>
                  <a:srgbClr val="FFFFFF"/>
                </a:solidFill>
                <a:latin typeface="Calibri"/>
                <a:ea typeface="Calibri"/>
                <a:cs typeface="Calibri"/>
                <a:sym typeface="Calibri"/>
              </a:rPr>
              <a:t>Technical</a:t>
            </a:r>
          </a:p>
          <a:p>
            <a:pPr marL="0" lvl="0" indent="0" algn="ctr" rtl="0">
              <a:spcBef>
                <a:spcPts val="0"/>
              </a:spcBef>
              <a:spcAft>
                <a:spcPts val="0"/>
              </a:spcAft>
              <a:buNone/>
            </a:pPr>
            <a:r>
              <a:rPr lang="en-US" sz="1600" dirty="0">
                <a:solidFill>
                  <a:srgbClr val="FFFFFF"/>
                </a:solidFill>
                <a:latin typeface="Calibri"/>
                <a:ea typeface="Calibri"/>
                <a:cs typeface="Calibri"/>
                <a:sym typeface="Calibri"/>
              </a:rPr>
              <a:t>Directions</a:t>
            </a:r>
            <a:r>
              <a:rPr lang="en-US" sz="1700" dirty="0">
                <a:solidFill>
                  <a:srgbClr val="FFFFFF"/>
                </a:solidFill>
                <a:latin typeface="Calibri"/>
                <a:ea typeface="Calibri"/>
                <a:cs typeface="Calibri"/>
                <a:sym typeface="Calibri"/>
              </a:rPr>
              <a:t> Board</a:t>
            </a:r>
            <a:endParaRPr sz="1700" dirty="0">
              <a:solidFill>
                <a:srgbClr val="FFFFFF"/>
              </a:solidFill>
              <a:latin typeface="Calibri"/>
              <a:ea typeface="Calibri"/>
              <a:cs typeface="Calibri"/>
              <a:sym typeface="Calibri"/>
            </a:endParaRPr>
          </a:p>
        </p:txBody>
      </p:sp>
      <p:pic>
        <p:nvPicPr>
          <p:cNvPr id="183" name="Google Shape;183;p28"/>
          <p:cNvPicPr preferRelativeResize="0"/>
          <p:nvPr/>
        </p:nvPicPr>
        <p:blipFill rotWithShape="1">
          <a:blip r:embed="rId6"/>
          <a:srcRect l="12328" t="12447" r="9673" b="-562"/>
          <a:stretch/>
        </p:blipFill>
        <p:spPr>
          <a:xfrm>
            <a:off x="2009753" y="3280710"/>
            <a:ext cx="926100" cy="935021"/>
          </a:xfrm>
          <a:prstGeom prst="roundRect">
            <a:avLst>
              <a:gd name="adj" fmla="val 16667"/>
            </a:avLst>
          </a:prstGeom>
          <a:noFill/>
          <a:ln>
            <a:noFill/>
          </a:ln>
          <a:effectLst>
            <a:outerShdw blurRad="63500" sx="102000" sy="102000" algn="ctr" rotWithShape="0">
              <a:srgbClr val="000000">
                <a:alpha val="40000"/>
              </a:srgbClr>
            </a:outerShdw>
          </a:effectLst>
        </p:spPr>
      </p:pic>
      <p:sp>
        <p:nvSpPr>
          <p:cNvPr id="184" name="Google Shape;184;p28"/>
          <p:cNvSpPr txBox="1"/>
          <p:nvPr/>
        </p:nvSpPr>
        <p:spPr>
          <a:xfrm>
            <a:off x="1724954" y="4199133"/>
            <a:ext cx="2387100" cy="287700"/>
          </a:xfrm>
          <a:prstGeom prst="rect">
            <a:avLst/>
          </a:prstGeom>
          <a:noFill/>
          <a:ln>
            <a:noFill/>
          </a:ln>
        </p:spPr>
        <p:txBody>
          <a:bodyPr spcFirstLastPara="1" wrap="square" lIns="91425" tIns="45700" rIns="91425" bIns="45700" anchor="ctr" anchorCtr="0">
            <a:noAutofit/>
          </a:bodyPr>
          <a:lstStyle/>
          <a:p>
            <a:pPr algn="l"/>
            <a:r>
              <a:rPr lang="en-US" sz="1500" b="1" i="0" dirty="0">
                <a:solidFill>
                  <a:schemeClr val="accent1"/>
                </a:solidFill>
                <a:effectLst/>
                <a:latin typeface="Calibri" panose="020F0502020204030204" pitchFamily="34" charset="0"/>
                <a:cs typeface="Calibri" panose="020F0502020204030204" pitchFamily="34" charset="0"/>
              </a:rPr>
              <a:t>Frederic </a:t>
            </a:r>
            <a:r>
              <a:rPr lang="en-US" sz="1500" b="1" i="0" dirty="0" err="1">
                <a:solidFill>
                  <a:schemeClr val="accent1"/>
                </a:solidFill>
                <a:effectLst/>
                <a:latin typeface="Calibri" panose="020F0502020204030204" pitchFamily="34" charset="0"/>
                <a:cs typeface="Calibri" panose="020F0502020204030204" pitchFamily="34" charset="0"/>
              </a:rPr>
              <a:t>Dufaux</a:t>
            </a:r>
            <a:r>
              <a:rPr lang="en-US" sz="1500" b="1" i="0" dirty="0">
                <a:solidFill>
                  <a:schemeClr val="accent1"/>
                </a:solidFill>
                <a:effectLst/>
                <a:latin typeface="Calibri" panose="020F0502020204030204" pitchFamily="34" charset="0"/>
                <a:cs typeface="Calibri" panose="020F0502020204030204" pitchFamily="34" charset="0"/>
              </a:rPr>
              <a:t>*</a:t>
            </a:r>
          </a:p>
        </p:txBody>
      </p:sp>
      <p:grpSp>
        <p:nvGrpSpPr>
          <p:cNvPr id="189" name="Google Shape;189;p28"/>
          <p:cNvGrpSpPr/>
          <p:nvPr/>
        </p:nvGrpSpPr>
        <p:grpSpPr>
          <a:xfrm>
            <a:off x="5183305" y="3271218"/>
            <a:ext cx="1936200" cy="1742283"/>
            <a:chOff x="6135524" y="3287491"/>
            <a:chExt cx="1936200" cy="1742283"/>
          </a:xfrm>
        </p:grpSpPr>
        <p:sp>
          <p:nvSpPr>
            <p:cNvPr id="190" name="Google Shape;190;p28"/>
            <p:cNvSpPr/>
            <p:nvPr/>
          </p:nvSpPr>
          <p:spPr>
            <a:xfrm>
              <a:off x="6296714" y="4537664"/>
              <a:ext cx="1523345" cy="492110"/>
            </a:xfrm>
            <a:prstGeom prst="roundRect">
              <a:avLst>
                <a:gd name="adj" fmla="val 16667"/>
              </a:avLst>
            </a:prstGeom>
            <a:solidFill>
              <a:srgbClr val="00629B"/>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dirty="0">
                  <a:solidFill>
                    <a:srgbClr val="FFFFFF"/>
                  </a:solidFill>
                  <a:latin typeface="Calibri"/>
                  <a:ea typeface="Calibri"/>
                  <a:cs typeface="Calibri"/>
                  <a:sym typeface="Calibri"/>
                </a:rPr>
                <a:t>Membership Board</a:t>
              </a:r>
              <a:endParaRPr sz="1600" dirty="0">
                <a:solidFill>
                  <a:srgbClr val="FFFFFF"/>
                </a:solidFill>
                <a:latin typeface="Calibri"/>
                <a:ea typeface="Calibri"/>
                <a:cs typeface="Calibri"/>
                <a:sym typeface="Calibri"/>
              </a:endParaRPr>
            </a:p>
          </p:txBody>
        </p:sp>
        <p:pic>
          <p:nvPicPr>
            <p:cNvPr id="191" name="Google Shape;191;p28"/>
            <p:cNvPicPr preferRelativeResize="0"/>
            <p:nvPr/>
          </p:nvPicPr>
          <p:blipFill rotWithShape="1">
            <a:blip r:embed="rId7">
              <a:alphaModFix/>
            </a:blip>
            <a:srcRect l="-1791" t="11366" r="-1781" b="17681"/>
            <a:stretch/>
          </p:blipFill>
          <p:spPr>
            <a:xfrm>
              <a:off x="6628546" y="3287491"/>
              <a:ext cx="846600" cy="890700"/>
            </a:xfrm>
            <a:prstGeom prst="roundRect">
              <a:avLst>
                <a:gd name="adj" fmla="val 16667"/>
              </a:avLst>
            </a:prstGeom>
            <a:noFill/>
            <a:ln>
              <a:noFill/>
            </a:ln>
            <a:effectLst>
              <a:outerShdw blurRad="57150" dist="19050" dir="5400000" algn="bl" rotWithShape="0">
                <a:srgbClr val="000000">
                  <a:alpha val="48240"/>
                </a:srgbClr>
              </a:outerShdw>
            </a:effectLst>
          </p:spPr>
        </p:pic>
        <p:sp>
          <p:nvSpPr>
            <p:cNvPr id="192" name="Google Shape;192;p28"/>
            <p:cNvSpPr txBox="1"/>
            <p:nvPr/>
          </p:nvSpPr>
          <p:spPr>
            <a:xfrm>
              <a:off x="6135524" y="4198504"/>
              <a:ext cx="1936200" cy="287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500" b="1" dirty="0">
                  <a:solidFill>
                    <a:schemeClr val="accent1"/>
                  </a:solidFill>
                  <a:latin typeface="Calibri"/>
                  <a:ea typeface="Calibri"/>
                  <a:cs typeface="Calibri"/>
                  <a:sym typeface="Calibri"/>
                </a:rPr>
                <a:t>Kenneth Lam*</a:t>
              </a:r>
              <a:endParaRPr sz="1500" i="1" dirty="0">
                <a:solidFill>
                  <a:srgbClr val="58595B"/>
                </a:solidFill>
                <a:latin typeface="Calibri"/>
                <a:ea typeface="Calibri"/>
                <a:cs typeface="Calibri"/>
                <a:sym typeface="Calibri"/>
              </a:endParaRPr>
            </a:p>
          </p:txBody>
        </p:sp>
      </p:grpSp>
      <p:grpSp>
        <p:nvGrpSpPr>
          <p:cNvPr id="193" name="Google Shape;193;p28"/>
          <p:cNvGrpSpPr/>
          <p:nvPr/>
        </p:nvGrpSpPr>
        <p:grpSpPr>
          <a:xfrm>
            <a:off x="6873004" y="3246217"/>
            <a:ext cx="1936200" cy="1743984"/>
            <a:chOff x="8086496" y="3297394"/>
            <a:chExt cx="1936200" cy="1743984"/>
          </a:xfrm>
        </p:grpSpPr>
        <p:sp>
          <p:nvSpPr>
            <p:cNvPr id="194" name="Google Shape;194;p28"/>
            <p:cNvSpPr/>
            <p:nvPr/>
          </p:nvSpPr>
          <p:spPr>
            <a:xfrm>
              <a:off x="8190700" y="4533745"/>
              <a:ext cx="1523345" cy="507633"/>
            </a:xfrm>
            <a:prstGeom prst="roundRect">
              <a:avLst>
                <a:gd name="adj" fmla="val 16667"/>
              </a:avLst>
            </a:prstGeom>
            <a:solidFill>
              <a:srgbClr val="00629B"/>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dirty="0">
                  <a:solidFill>
                    <a:srgbClr val="FFFFFF"/>
                  </a:solidFill>
                  <a:latin typeface="Calibri"/>
                  <a:ea typeface="Calibri"/>
                  <a:cs typeface="Calibri"/>
                  <a:sym typeface="Calibri"/>
                </a:rPr>
                <a:t>Education </a:t>
              </a:r>
            </a:p>
            <a:p>
              <a:pPr marL="0" lvl="0" indent="0" algn="ctr" rtl="0">
                <a:spcBef>
                  <a:spcPts val="0"/>
                </a:spcBef>
                <a:spcAft>
                  <a:spcPts val="0"/>
                </a:spcAft>
                <a:buNone/>
              </a:pPr>
              <a:r>
                <a:rPr lang="en-US" sz="1600" dirty="0">
                  <a:solidFill>
                    <a:srgbClr val="FFFFFF"/>
                  </a:solidFill>
                  <a:latin typeface="Calibri"/>
                  <a:ea typeface="Calibri"/>
                  <a:cs typeface="Calibri"/>
                  <a:sym typeface="Calibri"/>
                </a:rPr>
                <a:t>Board</a:t>
              </a:r>
              <a:endParaRPr sz="1600" dirty="0">
                <a:solidFill>
                  <a:srgbClr val="FFFFFF"/>
                </a:solidFill>
                <a:latin typeface="Calibri"/>
                <a:ea typeface="Calibri"/>
                <a:cs typeface="Calibri"/>
                <a:sym typeface="Calibri"/>
              </a:endParaRPr>
            </a:p>
          </p:txBody>
        </p:sp>
        <p:pic>
          <p:nvPicPr>
            <p:cNvPr id="195" name="Google Shape;195;p28"/>
            <p:cNvPicPr preferRelativeResize="0"/>
            <p:nvPr/>
          </p:nvPicPr>
          <p:blipFill rotWithShape="1">
            <a:blip r:embed="rId8">
              <a:alphaModFix/>
            </a:blip>
            <a:srcRect l="4933" t="2460" b="-2480"/>
            <a:stretch/>
          </p:blipFill>
          <p:spPr>
            <a:xfrm>
              <a:off x="8550667" y="3297394"/>
              <a:ext cx="846600" cy="890700"/>
            </a:xfrm>
            <a:prstGeom prst="roundRect">
              <a:avLst>
                <a:gd name="adj" fmla="val 16667"/>
              </a:avLst>
            </a:prstGeom>
            <a:noFill/>
            <a:ln>
              <a:noFill/>
            </a:ln>
            <a:effectLst>
              <a:outerShdw blurRad="57150" dist="19050" dir="5400000" algn="bl" rotWithShape="0">
                <a:srgbClr val="000000">
                  <a:alpha val="48240"/>
                </a:srgbClr>
              </a:outerShdw>
            </a:effectLst>
          </p:spPr>
        </p:pic>
        <p:sp>
          <p:nvSpPr>
            <p:cNvPr id="196" name="Google Shape;196;p28"/>
            <p:cNvSpPr txBox="1"/>
            <p:nvPr/>
          </p:nvSpPr>
          <p:spPr>
            <a:xfrm>
              <a:off x="8086496" y="4201875"/>
              <a:ext cx="1936200" cy="287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500" b="1" dirty="0">
                  <a:solidFill>
                    <a:schemeClr val="accent1"/>
                  </a:solidFill>
                  <a:latin typeface="Calibri"/>
                  <a:ea typeface="Calibri"/>
                  <a:cs typeface="Calibri"/>
                  <a:sym typeface="Calibri"/>
                </a:rPr>
                <a:t>Roxana Saint-Nom*</a:t>
              </a:r>
              <a:endParaRPr sz="1500" i="1" dirty="0">
                <a:solidFill>
                  <a:srgbClr val="58595B"/>
                </a:solidFill>
                <a:latin typeface="Calibri"/>
                <a:ea typeface="Calibri"/>
                <a:cs typeface="Calibri"/>
                <a:sym typeface="Calibri"/>
              </a:endParaRPr>
            </a:p>
          </p:txBody>
        </p:sp>
      </p:grpSp>
      <p:grpSp>
        <p:nvGrpSpPr>
          <p:cNvPr id="197" name="Google Shape;197;p28"/>
          <p:cNvGrpSpPr/>
          <p:nvPr/>
        </p:nvGrpSpPr>
        <p:grpSpPr>
          <a:xfrm>
            <a:off x="73553" y="4182231"/>
            <a:ext cx="1936200" cy="826099"/>
            <a:chOff x="307097" y="4080213"/>
            <a:chExt cx="1936200" cy="826099"/>
          </a:xfrm>
        </p:grpSpPr>
        <p:sp>
          <p:nvSpPr>
            <p:cNvPr id="198" name="Google Shape;198;p28"/>
            <p:cNvSpPr/>
            <p:nvPr/>
          </p:nvSpPr>
          <p:spPr>
            <a:xfrm>
              <a:off x="541233" y="4429025"/>
              <a:ext cx="1360894" cy="477287"/>
            </a:xfrm>
            <a:prstGeom prst="roundRect">
              <a:avLst>
                <a:gd name="adj" fmla="val 16667"/>
              </a:avLst>
            </a:prstGeom>
            <a:solidFill>
              <a:srgbClr val="00629B"/>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dirty="0">
                  <a:solidFill>
                    <a:srgbClr val="FFFFFF"/>
                  </a:solidFill>
                  <a:latin typeface="Calibri"/>
                  <a:ea typeface="Calibri"/>
                  <a:cs typeface="Calibri"/>
                  <a:sym typeface="Calibri"/>
                </a:rPr>
                <a:t>Conferences Board</a:t>
              </a:r>
              <a:endParaRPr sz="1600" dirty="0">
                <a:solidFill>
                  <a:srgbClr val="FFFFFF"/>
                </a:solidFill>
                <a:latin typeface="Calibri"/>
                <a:ea typeface="Calibri"/>
                <a:cs typeface="Calibri"/>
                <a:sym typeface="Calibri"/>
              </a:endParaRPr>
            </a:p>
          </p:txBody>
        </p:sp>
        <p:sp>
          <p:nvSpPr>
            <p:cNvPr id="200" name="Google Shape;200;p28"/>
            <p:cNvSpPr txBox="1"/>
            <p:nvPr/>
          </p:nvSpPr>
          <p:spPr>
            <a:xfrm>
              <a:off x="307097" y="4080213"/>
              <a:ext cx="1936200" cy="287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500" b="1" dirty="0" err="1">
                  <a:solidFill>
                    <a:schemeClr val="accent1"/>
                  </a:solidFill>
                  <a:latin typeface="Calibri"/>
                  <a:ea typeface="Calibri"/>
                  <a:cs typeface="Calibri"/>
                  <a:sym typeface="Calibri"/>
                </a:rPr>
                <a:t>Haizhou</a:t>
              </a:r>
              <a:r>
                <a:rPr lang="en-US" sz="1500" b="1" dirty="0">
                  <a:solidFill>
                    <a:schemeClr val="accent1"/>
                  </a:solidFill>
                  <a:latin typeface="Calibri"/>
                  <a:ea typeface="Calibri"/>
                  <a:cs typeface="Calibri"/>
                  <a:sym typeface="Calibri"/>
                </a:rPr>
                <a:t> Li*</a:t>
              </a:r>
              <a:endParaRPr sz="1500" i="1" dirty="0">
                <a:solidFill>
                  <a:srgbClr val="58595B"/>
                </a:solidFill>
                <a:latin typeface="Calibri"/>
                <a:ea typeface="Calibri"/>
                <a:cs typeface="Calibri"/>
                <a:sym typeface="Calibri"/>
              </a:endParaRPr>
            </a:p>
          </p:txBody>
        </p:sp>
      </p:grpSp>
      <p:cxnSp>
        <p:nvCxnSpPr>
          <p:cNvPr id="201" name="Google Shape;201;p28"/>
          <p:cNvCxnSpPr>
            <a:cxnSpLocks/>
          </p:cNvCxnSpPr>
          <p:nvPr/>
        </p:nvCxnSpPr>
        <p:spPr>
          <a:xfrm rot="-5400000">
            <a:off x="1218957" y="2614354"/>
            <a:ext cx="371100" cy="926100"/>
          </a:xfrm>
          <a:prstGeom prst="bentConnector3">
            <a:avLst>
              <a:gd name="adj1" fmla="val 49993"/>
            </a:avLst>
          </a:prstGeom>
          <a:noFill/>
          <a:ln w="19050" cap="flat" cmpd="sng">
            <a:solidFill>
              <a:schemeClr val="lt2"/>
            </a:solidFill>
            <a:prstDash val="solid"/>
            <a:round/>
            <a:headEnd type="none" w="med" len="med"/>
            <a:tailEnd type="none" w="med" len="med"/>
          </a:ln>
        </p:spPr>
      </p:cxnSp>
      <p:pic>
        <p:nvPicPr>
          <p:cNvPr id="1026" name="Picture 2">
            <a:extLst>
              <a:ext uri="{FF2B5EF4-FFF2-40B4-BE49-F238E27FC236}">
                <a16:creationId xmlns:a16="http://schemas.microsoft.com/office/drawing/2014/main" id="{BF082BA9-C0AD-3937-3331-77835499C6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073" y="3254055"/>
            <a:ext cx="904849" cy="904849"/>
          </a:xfrm>
          <a:prstGeom prst="roundRect">
            <a:avLst/>
          </a:prstGeom>
          <a:noFill/>
          <a:extLst>
            <a:ext uri="{909E8E84-426E-40DD-AFC4-6F175D3DCCD1}">
              <a14:hiddenFill xmlns:a14="http://schemas.microsoft.com/office/drawing/2010/main">
                <a:solidFill>
                  <a:srgbClr val="FFFFFF"/>
                </a:solidFill>
              </a14:hiddenFill>
            </a:ext>
          </a:extLst>
        </p:spPr>
      </p:pic>
      <p:cxnSp>
        <p:nvCxnSpPr>
          <p:cNvPr id="17" name="Google Shape;204;p28">
            <a:extLst>
              <a:ext uri="{FF2B5EF4-FFF2-40B4-BE49-F238E27FC236}">
                <a16:creationId xmlns:a16="http://schemas.microsoft.com/office/drawing/2014/main" id="{5A3A8A90-D8D3-FFE2-9985-A8F87A853701}"/>
              </a:ext>
            </a:extLst>
          </p:cNvPr>
          <p:cNvCxnSpPr>
            <a:cxnSpLocks/>
          </p:cNvCxnSpPr>
          <p:nvPr/>
        </p:nvCxnSpPr>
        <p:spPr>
          <a:xfrm rot="16200000" flipH="1">
            <a:off x="4266458" y="3173216"/>
            <a:ext cx="400785" cy="189303"/>
          </a:xfrm>
          <a:prstGeom prst="bentConnector3">
            <a:avLst>
              <a:gd name="adj1" fmla="val 50000"/>
            </a:avLst>
          </a:prstGeom>
          <a:noFill/>
          <a:ln w="9525" cap="flat" cmpd="sng">
            <a:solidFill>
              <a:schemeClr val="lt2"/>
            </a:solidFill>
            <a:prstDash val="solid"/>
            <a:round/>
            <a:headEnd type="none" w="med" len="med"/>
            <a:tailEnd type="none" w="med" len="med"/>
          </a:ln>
        </p:spPr>
      </p:cxnSp>
      <p:grpSp>
        <p:nvGrpSpPr>
          <p:cNvPr id="185" name="Google Shape;185;p28"/>
          <p:cNvGrpSpPr/>
          <p:nvPr/>
        </p:nvGrpSpPr>
        <p:grpSpPr>
          <a:xfrm>
            <a:off x="3470066" y="3292822"/>
            <a:ext cx="1936200" cy="1699350"/>
            <a:chOff x="4213100" y="3330606"/>
            <a:chExt cx="1936200" cy="1699350"/>
          </a:xfrm>
        </p:grpSpPr>
        <p:sp>
          <p:nvSpPr>
            <p:cNvPr id="186" name="Google Shape;186;p28"/>
            <p:cNvSpPr/>
            <p:nvPr/>
          </p:nvSpPr>
          <p:spPr>
            <a:xfrm>
              <a:off x="4351543" y="4525628"/>
              <a:ext cx="1625982" cy="504328"/>
            </a:xfrm>
            <a:prstGeom prst="roundRect">
              <a:avLst>
                <a:gd name="adj" fmla="val 16667"/>
              </a:avLst>
            </a:prstGeom>
            <a:solidFill>
              <a:srgbClr val="00629B"/>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dirty="0">
                  <a:solidFill>
                    <a:srgbClr val="FFFFFF"/>
                  </a:solidFill>
                  <a:latin typeface="Calibri"/>
                  <a:ea typeface="Calibri"/>
                  <a:cs typeface="Calibri"/>
                  <a:sym typeface="Calibri"/>
                </a:rPr>
                <a:t>Publications Board</a:t>
              </a:r>
              <a:endParaRPr sz="1600" dirty="0">
                <a:solidFill>
                  <a:srgbClr val="FFFFFF"/>
                </a:solidFill>
                <a:latin typeface="Calibri"/>
                <a:ea typeface="Calibri"/>
                <a:cs typeface="Calibri"/>
                <a:sym typeface="Calibri"/>
              </a:endParaRPr>
            </a:p>
          </p:txBody>
        </p:sp>
        <p:pic>
          <p:nvPicPr>
            <p:cNvPr id="187" name="Google Shape;187;p28"/>
            <p:cNvPicPr preferRelativeResize="0"/>
            <p:nvPr/>
          </p:nvPicPr>
          <p:blipFill rotWithShape="1">
            <a:blip r:embed="rId10">
              <a:alphaModFix/>
            </a:blip>
            <a:srcRect l="15390" t="5500" b="5500"/>
            <a:stretch/>
          </p:blipFill>
          <p:spPr>
            <a:xfrm>
              <a:off x="4757900" y="3330606"/>
              <a:ext cx="846600" cy="890700"/>
            </a:xfrm>
            <a:prstGeom prst="roundRect">
              <a:avLst>
                <a:gd name="adj" fmla="val 16667"/>
              </a:avLst>
            </a:prstGeom>
            <a:noFill/>
            <a:ln>
              <a:noFill/>
            </a:ln>
            <a:effectLst>
              <a:outerShdw blurRad="63500" sx="102000" sy="102000" algn="ctr" rotWithShape="0">
                <a:srgbClr val="000000">
                  <a:alpha val="40000"/>
                </a:srgbClr>
              </a:outerShdw>
            </a:effectLst>
          </p:spPr>
        </p:pic>
        <p:sp>
          <p:nvSpPr>
            <p:cNvPr id="188" name="Google Shape;188;p28"/>
            <p:cNvSpPr txBox="1"/>
            <p:nvPr/>
          </p:nvSpPr>
          <p:spPr>
            <a:xfrm>
              <a:off x="4213100" y="4193219"/>
              <a:ext cx="1936200" cy="287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500" b="1" dirty="0">
                  <a:solidFill>
                    <a:schemeClr val="accent1"/>
                  </a:solidFill>
                  <a:latin typeface="Calibri"/>
                  <a:ea typeface="Calibri"/>
                  <a:cs typeface="Calibri"/>
                  <a:sym typeface="Calibri"/>
                </a:rPr>
                <a:t>Antonio Ortega*</a:t>
              </a:r>
              <a:endParaRPr sz="1500" i="1" dirty="0">
                <a:solidFill>
                  <a:srgbClr val="58595B"/>
                </a:solidFill>
                <a:latin typeface="Calibri"/>
                <a:ea typeface="Calibri"/>
                <a:cs typeface="Calibri"/>
                <a:sym typeface="Calibri"/>
              </a:endParaRPr>
            </a:p>
          </p:txBody>
        </p:sp>
      </p:grpSp>
      <p:grpSp>
        <p:nvGrpSpPr>
          <p:cNvPr id="8" name="Google Shape;178;p28">
            <a:extLst>
              <a:ext uri="{FF2B5EF4-FFF2-40B4-BE49-F238E27FC236}">
                <a16:creationId xmlns:a16="http://schemas.microsoft.com/office/drawing/2014/main" id="{A9D7D51F-5060-196F-D648-C8EFD03E3B88}"/>
              </a:ext>
            </a:extLst>
          </p:cNvPr>
          <p:cNvGrpSpPr/>
          <p:nvPr/>
        </p:nvGrpSpPr>
        <p:grpSpPr>
          <a:xfrm>
            <a:off x="9905770" y="4151815"/>
            <a:ext cx="1936200" cy="807680"/>
            <a:chOff x="9958256" y="4202755"/>
            <a:chExt cx="1936200" cy="807680"/>
          </a:xfrm>
        </p:grpSpPr>
        <p:sp>
          <p:nvSpPr>
            <p:cNvPr id="9" name="Google Shape;179;p28">
              <a:extLst>
                <a:ext uri="{FF2B5EF4-FFF2-40B4-BE49-F238E27FC236}">
                  <a16:creationId xmlns:a16="http://schemas.microsoft.com/office/drawing/2014/main" id="{6C399B6E-54B7-21C0-54F7-2D37CA194337}"/>
                </a:ext>
              </a:extLst>
            </p:cNvPr>
            <p:cNvSpPr/>
            <p:nvPr/>
          </p:nvSpPr>
          <p:spPr>
            <a:xfrm>
              <a:off x="10264391" y="4510176"/>
              <a:ext cx="1398533" cy="500259"/>
            </a:xfrm>
            <a:prstGeom prst="roundRect">
              <a:avLst>
                <a:gd name="adj" fmla="val 16667"/>
              </a:avLst>
            </a:prstGeom>
            <a:solidFill>
              <a:srgbClr val="00629B"/>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dirty="0">
                  <a:solidFill>
                    <a:srgbClr val="FFFFFF"/>
                  </a:solidFill>
                  <a:latin typeface="Calibri"/>
                  <a:ea typeface="Calibri"/>
                  <a:cs typeface="Calibri"/>
                  <a:sym typeface="Calibri"/>
                </a:rPr>
                <a:t>Industry </a:t>
              </a:r>
            </a:p>
            <a:p>
              <a:pPr marL="0" lvl="0" indent="0" algn="ctr" rtl="0">
                <a:spcBef>
                  <a:spcPts val="0"/>
                </a:spcBef>
                <a:spcAft>
                  <a:spcPts val="0"/>
                </a:spcAft>
                <a:buNone/>
              </a:pPr>
              <a:r>
                <a:rPr lang="en-US" sz="1600" dirty="0">
                  <a:solidFill>
                    <a:srgbClr val="FFFFFF"/>
                  </a:solidFill>
                  <a:latin typeface="Calibri"/>
                  <a:ea typeface="Calibri"/>
                  <a:cs typeface="Calibri"/>
                  <a:sym typeface="Calibri"/>
                </a:rPr>
                <a:t>Board</a:t>
              </a:r>
              <a:endParaRPr sz="1600" dirty="0">
                <a:solidFill>
                  <a:srgbClr val="FFFFFF"/>
                </a:solidFill>
                <a:latin typeface="Calibri"/>
                <a:ea typeface="Calibri"/>
                <a:cs typeface="Calibri"/>
                <a:sym typeface="Calibri"/>
              </a:endParaRPr>
            </a:p>
          </p:txBody>
        </p:sp>
        <p:sp>
          <p:nvSpPr>
            <p:cNvPr id="11" name="Google Shape;181;p28">
              <a:extLst>
                <a:ext uri="{FF2B5EF4-FFF2-40B4-BE49-F238E27FC236}">
                  <a16:creationId xmlns:a16="http://schemas.microsoft.com/office/drawing/2014/main" id="{FEED4833-9647-805B-27C4-58B9235604AA}"/>
                </a:ext>
              </a:extLst>
            </p:cNvPr>
            <p:cNvSpPr txBox="1"/>
            <p:nvPr/>
          </p:nvSpPr>
          <p:spPr>
            <a:xfrm>
              <a:off x="9958256" y="4202755"/>
              <a:ext cx="1936200" cy="287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500" b="1" dirty="0">
                  <a:solidFill>
                    <a:schemeClr val="accent1"/>
                  </a:solidFill>
                  <a:latin typeface="Calibri"/>
                  <a:ea typeface="Calibri"/>
                  <a:cs typeface="Calibri"/>
                  <a:sym typeface="Calibri"/>
                </a:rPr>
                <a:t>Anthony </a:t>
              </a:r>
              <a:r>
                <a:rPr lang="en-US" sz="1500" b="1" dirty="0" err="1">
                  <a:solidFill>
                    <a:schemeClr val="accent1"/>
                  </a:solidFill>
                  <a:latin typeface="Calibri"/>
                  <a:ea typeface="Calibri"/>
                  <a:cs typeface="Calibri"/>
                  <a:sym typeface="Calibri"/>
                </a:rPr>
                <a:t>Vetro</a:t>
              </a:r>
              <a:endParaRPr sz="1500" dirty="0">
                <a:solidFill>
                  <a:srgbClr val="58595B"/>
                </a:solidFill>
                <a:latin typeface="Calibri"/>
                <a:ea typeface="Calibri"/>
                <a:cs typeface="Calibri"/>
                <a:sym typeface="Calibri"/>
              </a:endParaRPr>
            </a:p>
          </p:txBody>
        </p:sp>
      </p:grpSp>
      <p:cxnSp>
        <p:nvCxnSpPr>
          <p:cNvPr id="23" name="Google Shape;204;p28">
            <a:extLst>
              <a:ext uri="{FF2B5EF4-FFF2-40B4-BE49-F238E27FC236}">
                <a16:creationId xmlns:a16="http://schemas.microsoft.com/office/drawing/2014/main" id="{4DAA13D0-8ECE-9689-F6BC-4C5A27E47972}"/>
              </a:ext>
            </a:extLst>
          </p:cNvPr>
          <p:cNvCxnSpPr>
            <a:cxnSpLocks/>
          </p:cNvCxnSpPr>
          <p:nvPr/>
        </p:nvCxnSpPr>
        <p:spPr>
          <a:xfrm flipV="1">
            <a:off x="10874838" y="3045181"/>
            <a:ext cx="0" cy="211501"/>
          </a:xfrm>
          <a:prstGeom prst="straightConnector1">
            <a:avLst/>
          </a:prstGeom>
          <a:ln w="19050">
            <a:solidFill>
              <a:schemeClr val="bg1">
                <a:lumMod val="85000"/>
              </a:schemeClr>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pic>
        <p:nvPicPr>
          <p:cNvPr id="38" name="Google Shape;180;p28">
            <a:extLst>
              <a:ext uri="{FF2B5EF4-FFF2-40B4-BE49-F238E27FC236}">
                <a16:creationId xmlns:a16="http://schemas.microsoft.com/office/drawing/2014/main" id="{83B1A184-4232-513C-FDE4-B5F5344F0647}"/>
              </a:ext>
            </a:extLst>
          </p:cNvPr>
          <p:cNvPicPr preferRelativeResize="0"/>
          <p:nvPr/>
        </p:nvPicPr>
        <p:blipFill>
          <a:blip r:embed="rId11"/>
          <a:srcRect l="5126" r="5126"/>
          <a:stretch/>
        </p:blipFill>
        <p:spPr>
          <a:xfrm>
            <a:off x="10482917" y="3275496"/>
            <a:ext cx="791092" cy="890400"/>
          </a:xfrm>
          <a:prstGeom prst="roundRect">
            <a:avLst>
              <a:gd name="adj" fmla="val 16667"/>
            </a:avLst>
          </a:prstGeom>
          <a:noFill/>
          <a:ln>
            <a:noFill/>
          </a:ln>
        </p:spPr>
      </p:pic>
      <p:sp>
        <p:nvSpPr>
          <p:cNvPr id="2" name="TextBox 1">
            <a:extLst>
              <a:ext uri="{FF2B5EF4-FFF2-40B4-BE49-F238E27FC236}">
                <a16:creationId xmlns:a16="http://schemas.microsoft.com/office/drawing/2014/main" id="{BE900E31-9B97-C858-1EF3-8496118807AA}"/>
              </a:ext>
            </a:extLst>
          </p:cNvPr>
          <p:cNvSpPr txBox="1"/>
          <p:nvPr/>
        </p:nvSpPr>
        <p:spPr>
          <a:xfrm>
            <a:off x="3250804" y="5844097"/>
            <a:ext cx="3967374" cy="400110"/>
          </a:xfrm>
          <a:prstGeom prst="rect">
            <a:avLst/>
          </a:prstGeom>
          <a:noFill/>
        </p:spPr>
        <p:txBody>
          <a:bodyPr wrap="square" rtlCol="0">
            <a:spAutoFit/>
          </a:bodyPr>
          <a:lstStyle/>
          <a:p>
            <a:r>
              <a:rPr lang="en-US" sz="2000" i="1" dirty="0">
                <a:solidFill>
                  <a:srgbClr val="002060"/>
                </a:solidFill>
                <a:latin typeface="Calibri" panose="020F0502020204030204" pitchFamily="34" charset="0"/>
                <a:cs typeface="Calibri" panose="020F0502020204030204" pitchFamily="34" charset="0"/>
              </a:rPr>
              <a:t>Learn More at https://bit.ly/bogsps</a:t>
            </a:r>
          </a:p>
        </p:txBody>
      </p:sp>
      <p:sp>
        <p:nvSpPr>
          <p:cNvPr id="6" name="Google Shape;177;p28">
            <a:extLst>
              <a:ext uri="{FF2B5EF4-FFF2-40B4-BE49-F238E27FC236}">
                <a16:creationId xmlns:a16="http://schemas.microsoft.com/office/drawing/2014/main" id="{9F853BFB-3688-89FC-7DC8-433909560BA6}"/>
              </a:ext>
            </a:extLst>
          </p:cNvPr>
          <p:cNvSpPr txBox="1"/>
          <p:nvPr/>
        </p:nvSpPr>
        <p:spPr>
          <a:xfrm>
            <a:off x="8809204" y="2116097"/>
            <a:ext cx="1936200" cy="476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600" b="1" dirty="0">
                <a:solidFill>
                  <a:schemeClr val="accent1"/>
                </a:solidFill>
                <a:latin typeface="Calibri"/>
                <a:ea typeface="Calibri"/>
                <a:cs typeface="Calibri"/>
                <a:sym typeface="Calibri"/>
              </a:rPr>
              <a:t>Marc Moonen*</a:t>
            </a:r>
            <a:endParaRPr sz="1600" b="1" i="0" u="none" strike="noStrike" cap="none" dirty="0">
              <a:solidFill>
                <a:schemeClr val="accent1"/>
              </a:solidFill>
              <a:latin typeface="Calibri"/>
              <a:ea typeface="Calibri"/>
              <a:cs typeface="Calibri"/>
              <a:sym typeface="Calibri"/>
            </a:endParaRPr>
          </a:p>
          <a:p>
            <a:pPr marL="0" lvl="0" indent="0" algn="ctr" rtl="0">
              <a:spcBef>
                <a:spcPts val="0"/>
              </a:spcBef>
              <a:spcAft>
                <a:spcPts val="0"/>
              </a:spcAft>
              <a:buNone/>
            </a:pPr>
            <a:r>
              <a:rPr lang="en-US" sz="1600" i="1" dirty="0">
                <a:solidFill>
                  <a:srgbClr val="58595B"/>
                </a:solidFill>
                <a:latin typeface="Calibri"/>
                <a:ea typeface="Calibri"/>
                <a:cs typeface="Calibri"/>
                <a:sym typeface="Calibri"/>
              </a:rPr>
              <a:t>President-Elect</a:t>
            </a:r>
            <a:endParaRPr sz="1600" i="1" dirty="0">
              <a:solidFill>
                <a:srgbClr val="58595B"/>
              </a:solidFill>
              <a:latin typeface="Calibri"/>
              <a:ea typeface="Calibri"/>
              <a:cs typeface="Calibri"/>
              <a:sym typeface="Calibri"/>
            </a:endParaRPr>
          </a:p>
        </p:txBody>
      </p:sp>
      <p:pic>
        <p:nvPicPr>
          <p:cNvPr id="2050" name="Picture 2" descr="Marc Moonen - Full Professor - KU ...">
            <a:extLst>
              <a:ext uri="{FF2B5EF4-FFF2-40B4-BE49-F238E27FC236}">
                <a16:creationId xmlns:a16="http://schemas.microsoft.com/office/drawing/2014/main" id="{E835A34C-156F-425C-567E-E7A1892BC1F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00035" y="1257036"/>
            <a:ext cx="875666" cy="875666"/>
          </a:xfrm>
          <a:prstGeom prst="round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7" name="Google Shape;467;p40"/>
          <p:cNvSpPr txBox="1">
            <a:spLocks noGrp="1"/>
          </p:cNvSpPr>
          <p:nvPr>
            <p:ph type="sldNum" idx="12"/>
          </p:nvPr>
        </p:nvSpPr>
        <p:spPr>
          <a:xfrm>
            <a:off x="-109329" y="6492875"/>
            <a:ext cx="84814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endParaRPr sz="1900" dirty="0"/>
          </a:p>
        </p:txBody>
      </p:sp>
      <p:pic>
        <p:nvPicPr>
          <p:cNvPr id="4" name="Picture 3" descr="A collage of different monuments&#10;&#10;Description automatically generated">
            <a:extLst>
              <a:ext uri="{FF2B5EF4-FFF2-40B4-BE49-F238E27FC236}">
                <a16:creationId xmlns:a16="http://schemas.microsoft.com/office/drawing/2014/main" id="{EC64F569-EE56-C77B-EE15-026D9ADD154C}"/>
              </a:ext>
            </a:extLst>
          </p:cNvPr>
          <p:cNvPicPr>
            <a:picLocks noChangeAspect="1"/>
          </p:cNvPicPr>
          <p:nvPr/>
        </p:nvPicPr>
        <p:blipFill rotWithShape="1">
          <a:blip r:embed="rId3"/>
          <a:srcRect l="21742" t="15828" r="13426" b="14573"/>
          <a:stretch/>
        </p:blipFill>
        <p:spPr>
          <a:xfrm>
            <a:off x="560421" y="513037"/>
            <a:ext cx="9149636" cy="552506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2">
          <a:extLst>
            <a:ext uri="{FF2B5EF4-FFF2-40B4-BE49-F238E27FC236}">
              <a16:creationId xmlns:a16="http://schemas.microsoft.com/office/drawing/2014/main" id="{C40963A5-F47B-1527-CAEA-640CA7F70024}"/>
            </a:ext>
          </a:extLst>
        </p:cNvPr>
        <p:cNvGrpSpPr/>
        <p:nvPr/>
      </p:nvGrpSpPr>
      <p:grpSpPr>
        <a:xfrm>
          <a:off x="0" y="0"/>
          <a:ext cx="0" cy="0"/>
          <a:chOff x="0" y="0"/>
          <a:chExt cx="0" cy="0"/>
        </a:xfrm>
      </p:grpSpPr>
      <p:sp>
        <p:nvSpPr>
          <p:cNvPr id="213" name="Google Shape;213;p29">
            <a:extLst>
              <a:ext uri="{FF2B5EF4-FFF2-40B4-BE49-F238E27FC236}">
                <a16:creationId xmlns:a16="http://schemas.microsoft.com/office/drawing/2014/main" id="{BA44BBF1-6128-CB64-DF45-4624E6D78C59}"/>
              </a:ext>
            </a:extLst>
          </p:cNvPr>
          <p:cNvSpPr txBox="1"/>
          <p:nvPr/>
        </p:nvSpPr>
        <p:spPr>
          <a:xfrm>
            <a:off x="5612524" y="3077575"/>
            <a:ext cx="6557526" cy="190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solidFill>
                  <a:schemeClr val="accent1"/>
                </a:solidFill>
                <a:latin typeface="Calibri"/>
                <a:ea typeface="Calibri"/>
                <a:cs typeface="Calibri"/>
                <a:sym typeface="Calibri"/>
              </a:rPr>
              <a:t>Publications &amp; Education </a:t>
            </a:r>
            <a:endParaRPr sz="1600" b="1" dirty="0">
              <a:solidFill>
                <a:schemeClr val="accent1"/>
              </a:solidFill>
              <a:latin typeface="Calibri"/>
              <a:ea typeface="Calibri"/>
              <a:cs typeface="Calibri"/>
              <a:sym typeface="Calibri"/>
            </a:endParaRPr>
          </a:p>
          <a:p>
            <a:pPr marL="304800" lvl="2" indent="-307975" algn="l" rtl="0">
              <a:spcBef>
                <a:spcPts val="0"/>
              </a:spcBef>
              <a:spcAft>
                <a:spcPts val="0"/>
              </a:spcAft>
              <a:buClr>
                <a:schemeClr val="accent2"/>
              </a:buClr>
              <a:buSzPts val="1050"/>
              <a:buFont typeface="Courier New" panose="02070309020205020404" pitchFamily="49" charset="0"/>
              <a:buChar char="o"/>
            </a:pPr>
            <a:r>
              <a:rPr lang="en-US" sz="1600" b="1" dirty="0">
                <a:solidFill>
                  <a:schemeClr val="dk1"/>
                </a:solidFill>
                <a:latin typeface="Calibri"/>
                <a:ea typeface="Calibri"/>
                <a:cs typeface="Calibri"/>
                <a:sym typeface="Calibri"/>
              </a:rPr>
              <a:t>Rupal Bhatt</a:t>
            </a:r>
            <a:r>
              <a:rPr lang="en-US" sz="1600" b="1" i="1" dirty="0">
                <a:solidFill>
                  <a:schemeClr val="dk1"/>
                </a:solidFill>
                <a:latin typeface="Calibri"/>
                <a:ea typeface="Calibri"/>
                <a:cs typeface="Calibri"/>
                <a:sym typeface="Calibri"/>
              </a:rPr>
              <a:t>,</a:t>
            </a:r>
            <a:r>
              <a:rPr lang="en-US" sz="1600" i="1" dirty="0">
                <a:solidFill>
                  <a:schemeClr val="dk1"/>
                </a:solidFill>
                <a:latin typeface="Calibri"/>
                <a:ea typeface="Calibri"/>
                <a:cs typeface="Calibri"/>
                <a:sym typeface="Calibri"/>
              </a:rPr>
              <a:t> Web Administrator</a:t>
            </a:r>
            <a:endParaRPr sz="1600" i="1" dirty="0">
              <a:solidFill>
                <a:schemeClr val="dk1"/>
              </a:solidFill>
              <a:latin typeface="Calibri"/>
              <a:ea typeface="Calibri"/>
              <a:cs typeface="Calibri"/>
              <a:sym typeface="Calibri"/>
            </a:endParaRPr>
          </a:p>
          <a:p>
            <a:pPr marL="304800" lvl="2" indent="-307975" algn="l" rtl="0">
              <a:spcBef>
                <a:spcPts val="0"/>
              </a:spcBef>
              <a:spcAft>
                <a:spcPts val="0"/>
              </a:spcAft>
              <a:buClr>
                <a:schemeClr val="accent2"/>
              </a:buClr>
              <a:buSzPts val="1050"/>
              <a:buFont typeface="Courier New" panose="02070309020205020404" pitchFamily="49" charset="0"/>
              <a:buChar char="o"/>
            </a:pPr>
            <a:r>
              <a:rPr lang="en-US" sz="1600" b="1" dirty="0">
                <a:solidFill>
                  <a:schemeClr val="dk1"/>
                </a:solidFill>
                <a:latin typeface="Calibri"/>
                <a:ea typeface="Calibri"/>
                <a:cs typeface="Calibri"/>
                <a:sym typeface="Calibri"/>
              </a:rPr>
              <a:t>Breanna Cameron,</a:t>
            </a:r>
            <a:r>
              <a:rPr lang="en-US" sz="1600" i="1" dirty="0">
                <a:solidFill>
                  <a:schemeClr val="dk1"/>
                </a:solidFill>
                <a:latin typeface="Calibri"/>
                <a:ea typeface="Calibri"/>
                <a:cs typeface="Calibri"/>
                <a:sym typeface="Calibri"/>
              </a:rPr>
              <a:t> Peer Review &amp; Education Program Administrator</a:t>
            </a:r>
            <a:endParaRPr sz="1600" i="1" dirty="0">
              <a:solidFill>
                <a:schemeClr val="dk1"/>
              </a:solidFill>
              <a:latin typeface="Calibri"/>
              <a:ea typeface="Calibri"/>
              <a:cs typeface="Calibri"/>
              <a:sym typeface="Calibri"/>
            </a:endParaRPr>
          </a:p>
          <a:p>
            <a:pPr marL="304800" lvl="2" indent="-307975" algn="l" rtl="0">
              <a:spcBef>
                <a:spcPts val="0"/>
              </a:spcBef>
              <a:spcAft>
                <a:spcPts val="0"/>
              </a:spcAft>
              <a:buClr>
                <a:schemeClr val="accent2"/>
              </a:buClr>
              <a:buSzPts val="1050"/>
              <a:buFont typeface="Courier New" panose="02070309020205020404" pitchFamily="49" charset="0"/>
              <a:buChar char="o"/>
            </a:pPr>
            <a:r>
              <a:rPr lang="en-US" sz="1600" b="1" dirty="0">
                <a:solidFill>
                  <a:schemeClr val="dk1"/>
                </a:solidFill>
                <a:latin typeface="Calibri"/>
                <a:ea typeface="Calibri"/>
                <a:cs typeface="Calibri"/>
                <a:sym typeface="Calibri"/>
              </a:rPr>
              <a:t>Michelle </a:t>
            </a:r>
            <a:r>
              <a:rPr lang="en-US" sz="1600" b="1" dirty="0" err="1">
                <a:solidFill>
                  <a:schemeClr val="dk1"/>
                </a:solidFill>
                <a:latin typeface="Calibri"/>
                <a:ea typeface="Calibri"/>
                <a:cs typeface="Calibri"/>
                <a:sym typeface="Calibri"/>
              </a:rPr>
              <a:t>Demydenko</a:t>
            </a:r>
            <a:r>
              <a:rPr lang="en-US" sz="1600" b="1" dirty="0">
                <a:solidFill>
                  <a:schemeClr val="dk1"/>
                </a:solidFill>
                <a:latin typeface="Calibri"/>
                <a:ea typeface="Calibri"/>
                <a:cs typeface="Calibri"/>
                <a:sym typeface="Calibri"/>
              </a:rPr>
              <a:t>, </a:t>
            </a:r>
            <a:r>
              <a:rPr lang="en-US" sz="1600" i="1" dirty="0">
                <a:solidFill>
                  <a:schemeClr val="dk1"/>
                </a:solidFill>
                <a:latin typeface="Calibri"/>
                <a:ea typeface="Calibri"/>
                <a:cs typeface="Calibri"/>
                <a:sym typeface="Calibri"/>
              </a:rPr>
              <a:t>Education Program Manager</a:t>
            </a:r>
            <a:endParaRPr sz="1600" i="1" dirty="0">
              <a:solidFill>
                <a:schemeClr val="dk1"/>
              </a:solidFill>
              <a:latin typeface="Calibri"/>
              <a:ea typeface="Calibri"/>
              <a:cs typeface="Calibri"/>
              <a:sym typeface="Calibri"/>
            </a:endParaRPr>
          </a:p>
          <a:p>
            <a:pPr marL="304800" lvl="2" indent="-307975" algn="l" rtl="0">
              <a:spcBef>
                <a:spcPts val="0"/>
              </a:spcBef>
              <a:spcAft>
                <a:spcPts val="0"/>
              </a:spcAft>
              <a:buClr>
                <a:schemeClr val="accent2"/>
              </a:buClr>
              <a:buSzPts val="1050"/>
              <a:buFont typeface="Courier New" panose="02070309020205020404" pitchFamily="49" charset="0"/>
              <a:buChar char="o"/>
            </a:pPr>
            <a:r>
              <a:rPr lang="en-US" sz="1600" b="1" dirty="0">
                <a:solidFill>
                  <a:schemeClr val="dk1"/>
                </a:solidFill>
                <a:latin typeface="Calibri"/>
                <a:ea typeface="Calibri"/>
                <a:cs typeface="Calibri"/>
                <a:sym typeface="Calibri"/>
              </a:rPr>
              <a:t>Nanette </a:t>
            </a:r>
            <a:r>
              <a:rPr lang="en-US" sz="1600" b="1" dirty="0" err="1">
                <a:solidFill>
                  <a:schemeClr val="dk1"/>
                </a:solidFill>
                <a:latin typeface="Calibri"/>
                <a:ea typeface="Calibri"/>
                <a:cs typeface="Calibri"/>
                <a:sym typeface="Calibri"/>
              </a:rPr>
              <a:t>Januszkiewicz</a:t>
            </a:r>
            <a:r>
              <a:rPr lang="en-US" sz="1600" b="1" dirty="0">
                <a:solidFill>
                  <a:schemeClr val="dk1"/>
                </a:solidFill>
                <a:latin typeface="Calibri"/>
                <a:ea typeface="Calibri"/>
                <a:cs typeface="Calibri"/>
                <a:sym typeface="Calibri"/>
              </a:rPr>
              <a:t>, </a:t>
            </a:r>
            <a:r>
              <a:rPr lang="en-US" sz="1600" i="1" dirty="0">
                <a:solidFill>
                  <a:schemeClr val="dk1"/>
                </a:solidFill>
                <a:latin typeface="Calibri"/>
                <a:ea typeface="Calibri"/>
                <a:cs typeface="Calibri"/>
                <a:sym typeface="Calibri"/>
              </a:rPr>
              <a:t>Peer Review &amp; Education Program Administrator</a:t>
            </a:r>
            <a:endParaRPr sz="1600" dirty="0">
              <a:latin typeface="Calibri"/>
              <a:ea typeface="Calibri"/>
              <a:cs typeface="Calibri"/>
              <a:sym typeface="Calibri"/>
            </a:endParaRPr>
          </a:p>
          <a:p>
            <a:pPr marL="304800" lvl="2" indent="-307975" algn="l" rtl="0">
              <a:spcBef>
                <a:spcPts val="0"/>
              </a:spcBef>
              <a:spcAft>
                <a:spcPts val="0"/>
              </a:spcAft>
              <a:buClr>
                <a:schemeClr val="accent2"/>
              </a:buClr>
              <a:buSzPts val="1050"/>
              <a:buFont typeface="Courier New" panose="02070309020205020404" pitchFamily="49" charset="0"/>
              <a:buChar char="o"/>
            </a:pPr>
            <a:r>
              <a:rPr lang="en-US" sz="1600" b="1" dirty="0">
                <a:solidFill>
                  <a:schemeClr val="dk1"/>
                </a:solidFill>
                <a:latin typeface="Calibri"/>
                <a:ea typeface="Calibri"/>
                <a:cs typeface="Calibri"/>
                <a:sym typeface="Calibri"/>
              </a:rPr>
              <a:t>Mikaela Langdon, </a:t>
            </a:r>
            <a:r>
              <a:rPr lang="en-US" sz="1600" i="1" dirty="0">
                <a:solidFill>
                  <a:schemeClr val="dk1"/>
                </a:solidFill>
                <a:latin typeface="Calibri"/>
                <a:ea typeface="Calibri"/>
                <a:cs typeface="Calibri"/>
                <a:sym typeface="Calibri"/>
              </a:rPr>
              <a:t>Peer Review &amp; Education Program Administrator</a:t>
            </a:r>
            <a:endParaRPr sz="1600" i="1" dirty="0">
              <a:solidFill>
                <a:schemeClr val="dk1"/>
              </a:solidFill>
              <a:latin typeface="Calibri"/>
              <a:ea typeface="Calibri"/>
              <a:cs typeface="Calibri"/>
              <a:sym typeface="Calibri"/>
            </a:endParaRPr>
          </a:p>
          <a:p>
            <a:pPr marL="304800" lvl="2" indent="-307975" algn="l" rtl="0">
              <a:spcBef>
                <a:spcPts val="0"/>
              </a:spcBef>
              <a:spcAft>
                <a:spcPts val="0"/>
              </a:spcAft>
              <a:buClr>
                <a:schemeClr val="accent2"/>
              </a:buClr>
              <a:buSzPts val="1050"/>
              <a:buFont typeface="Courier New" panose="02070309020205020404" pitchFamily="49" charset="0"/>
              <a:buChar char="o"/>
            </a:pPr>
            <a:r>
              <a:rPr lang="en-US" sz="1600" b="1" dirty="0">
                <a:solidFill>
                  <a:schemeClr val="dk1"/>
                </a:solidFill>
                <a:latin typeface="Calibri"/>
                <a:ea typeface="Calibri"/>
                <a:cs typeface="Calibri"/>
                <a:sym typeface="Calibri"/>
              </a:rPr>
              <a:t>Rebecca Wollman</a:t>
            </a:r>
            <a:r>
              <a:rPr lang="en-US" sz="1600" b="1" i="1" dirty="0">
                <a:solidFill>
                  <a:schemeClr val="dk1"/>
                </a:solidFill>
                <a:latin typeface="Calibri"/>
                <a:ea typeface="Calibri"/>
                <a:cs typeface="Calibri"/>
                <a:sym typeface="Calibri"/>
              </a:rPr>
              <a:t>, </a:t>
            </a:r>
            <a:r>
              <a:rPr lang="en-US" sz="1600" i="1" dirty="0">
                <a:solidFill>
                  <a:schemeClr val="dk1"/>
                </a:solidFill>
                <a:latin typeface="Calibri"/>
                <a:ea typeface="Calibri"/>
                <a:cs typeface="Calibri"/>
                <a:sym typeface="Calibri"/>
              </a:rPr>
              <a:t>Senior Publications Peer Review Support Specialist</a:t>
            </a:r>
            <a:endParaRPr sz="1600" i="1" dirty="0">
              <a:solidFill>
                <a:schemeClr val="dk1"/>
              </a:solidFill>
              <a:latin typeface="Calibri"/>
              <a:ea typeface="Calibri"/>
              <a:cs typeface="Calibri"/>
              <a:sym typeface="Calibri"/>
            </a:endParaRPr>
          </a:p>
        </p:txBody>
      </p:sp>
      <p:sp>
        <p:nvSpPr>
          <p:cNvPr id="214" name="Google Shape;214;p29">
            <a:extLst>
              <a:ext uri="{FF2B5EF4-FFF2-40B4-BE49-F238E27FC236}">
                <a16:creationId xmlns:a16="http://schemas.microsoft.com/office/drawing/2014/main" id="{A58F4357-A46B-34D3-A3C7-D94998E045A0}"/>
              </a:ext>
            </a:extLst>
          </p:cNvPr>
          <p:cNvSpPr/>
          <p:nvPr/>
        </p:nvSpPr>
        <p:spPr>
          <a:xfrm>
            <a:off x="268553" y="3077575"/>
            <a:ext cx="5724000" cy="248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1" dirty="0">
                <a:solidFill>
                  <a:schemeClr val="accent1"/>
                </a:solidFill>
                <a:latin typeface="Calibri"/>
                <a:ea typeface="Calibri"/>
                <a:cs typeface="Calibri"/>
                <a:sym typeface="Calibri"/>
              </a:rPr>
              <a:t>Conferences, Marketing, and Data Analytics</a:t>
            </a:r>
            <a:endParaRPr sz="1600" b="1" dirty="0">
              <a:solidFill>
                <a:schemeClr val="accent1"/>
              </a:solidFill>
              <a:latin typeface="Calibri"/>
              <a:ea typeface="Calibri"/>
              <a:cs typeface="Calibri"/>
              <a:sym typeface="Calibri"/>
            </a:endParaRPr>
          </a:p>
          <a:p>
            <a:pPr marL="304800" marR="0" lvl="1" indent="-307975" algn="l" rtl="0">
              <a:lnSpc>
                <a:spcPct val="100000"/>
              </a:lnSpc>
              <a:spcBef>
                <a:spcPts val="0"/>
              </a:spcBef>
              <a:spcAft>
                <a:spcPts val="0"/>
              </a:spcAft>
              <a:buClr>
                <a:schemeClr val="accent2"/>
              </a:buClr>
              <a:buSzPts val="1050"/>
              <a:buFont typeface="Courier New" panose="02070309020205020404" pitchFamily="49" charset="0"/>
              <a:buChar char="o"/>
            </a:pPr>
            <a:r>
              <a:rPr lang="en-US" sz="1600" b="1" i="0" u="none" strike="noStrike" cap="none" dirty="0">
                <a:solidFill>
                  <a:schemeClr val="dk1"/>
                </a:solidFill>
                <a:latin typeface="Calibri"/>
                <a:ea typeface="Calibri"/>
                <a:cs typeface="Calibri"/>
                <a:sym typeface="Calibri"/>
              </a:rPr>
              <a:t>Alisa Abraham, </a:t>
            </a:r>
            <a:r>
              <a:rPr lang="en-US" sz="1600" i="1" u="none" strike="noStrike" cap="none" dirty="0">
                <a:solidFill>
                  <a:schemeClr val="dk1"/>
                </a:solidFill>
                <a:latin typeface="Calibri"/>
                <a:ea typeface="Calibri"/>
                <a:cs typeface="Calibri"/>
                <a:sym typeface="Calibri"/>
              </a:rPr>
              <a:t>Strategic Conference Manager</a:t>
            </a:r>
            <a:endParaRPr sz="1600" i="1" u="none" strike="noStrike" cap="none" dirty="0">
              <a:solidFill>
                <a:schemeClr val="dk1"/>
              </a:solidFill>
              <a:latin typeface="Calibri"/>
              <a:ea typeface="Calibri"/>
              <a:cs typeface="Calibri"/>
              <a:sym typeface="Calibri"/>
            </a:endParaRPr>
          </a:p>
          <a:p>
            <a:pPr marL="304800" marR="0" lvl="1" indent="-307975" algn="l" rtl="0">
              <a:lnSpc>
                <a:spcPct val="100000"/>
              </a:lnSpc>
              <a:spcBef>
                <a:spcPts val="0"/>
              </a:spcBef>
              <a:spcAft>
                <a:spcPts val="0"/>
              </a:spcAft>
              <a:buClr>
                <a:schemeClr val="accent2"/>
              </a:buClr>
              <a:buSzPts val="1050"/>
              <a:buFont typeface="Courier New" panose="02070309020205020404" pitchFamily="49" charset="0"/>
              <a:buChar char="o"/>
            </a:pPr>
            <a:r>
              <a:rPr lang="en-US" sz="1600" b="1" i="0" u="none" strike="noStrike" cap="none" dirty="0">
                <a:solidFill>
                  <a:schemeClr val="dk1"/>
                </a:solidFill>
                <a:latin typeface="Calibri"/>
                <a:ea typeface="Calibri"/>
                <a:cs typeface="Calibri"/>
                <a:sym typeface="Calibri"/>
              </a:rPr>
              <a:t>Nicole Allen, </a:t>
            </a:r>
            <a:r>
              <a:rPr lang="en-US" sz="1600" i="1" u="none" strike="noStrike" cap="none" dirty="0">
                <a:solidFill>
                  <a:schemeClr val="dk1"/>
                </a:solidFill>
                <a:latin typeface="Calibri"/>
                <a:ea typeface="Calibri"/>
                <a:cs typeface="Calibri"/>
                <a:sym typeface="Calibri"/>
              </a:rPr>
              <a:t>Senior Conference Administrator</a:t>
            </a:r>
            <a:r>
              <a:rPr lang="en-US" sz="1600" b="1" i="0" u="none" strike="noStrike" cap="none" dirty="0">
                <a:solidFill>
                  <a:schemeClr val="dk1"/>
                </a:solidFill>
                <a:latin typeface="Calibri"/>
                <a:ea typeface="Calibri"/>
                <a:cs typeface="Calibri"/>
                <a:sym typeface="Calibri"/>
              </a:rPr>
              <a:t> </a:t>
            </a:r>
            <a:endParaRPr sz="1600" i="0" u="none" strike="noStrike" cap="none" dirty="0">
              <a:solidFill>
                <a:srgbClr val="000000"/>
              </a:solidFill>
              <a:latin typeface="Calibri"/>
              <a:ea typeface="Calibri"/>
              <a:cs typeface="Calibri"/>
              <a:sym typeface="Calibri"/>
            </a:endParaRPr>
          </a:p>
          <a:p>
            <a:pPr marL="304800" marR="0" lvl="1" indent="-307975" algn="l" rtl="0">
              <a:lnSpc>
                <a:spcPct val="100000"/>
              </a:lnSpc>
              <a:spcBef>
                <a:spcPts val="0"/>
              </a:spcBef>
              <a:spcAft>
                <a:spcPts val="0"/>
              </a:spcAft>
              <a:buClr>
                <a:schemeClr val="accent2"/>
              </a:buClr>
              <a:buSzPts val="1050"/>
              <a:buFont typeface="Courier New" panose="02070309020205020404" pitchFamily="49" charset="0"/>
              <a:buChar char="o"/>
            </a:pPr>
            <a:r>
              <a:rPr lang="en-US" sz="1600" b="1" i="0" u="none" strike="noStrike" cap="none" dirty="0">
                <a:solidFill>
                  <a:schemeClr val="dk1"/>
                </a:solidFill>
                <a:latin typeface="Calibri"/>
                <a:ea typeface="Calibri"/>
                <a:cs typeface="Calibri"/>
                <a:sym typeface="Calibri"/>
              </a:rPr>
              <a:t>Samantha Esposito, </a:t>
            </a:r>
            <a:r>
              <a:rPr lang="en-US" sz="1600" i="1" u="none" strike="noStrike" cap="none" dirty="0">
                <a:solidFill>
                  <a:schemeClr val="dk1"/>
                </a:solidFill>
                <a:latin typeface="Calibri"/>
                <a:ea typeface="Calibri"/>
                <a:cs typeface="Calibri"/>
                <a:sym typeface="Calibri"/>
              </a:rPr>
              <a:t>Conference Administrator</a:t>
            </a:r>
            <a:endParaRPr sz="1600" i="1" u="none" strike="noStrike" cap="none" dirty="0">
              <a:solidFill>
                <a:schemeClr val="dk1"/>
              </a:solidFill>
              <a:latin typeface="Calibri"/>
              <a:ea typeface="Calibri"/>
              <a:cs typeface="Calibri"/>
              <a:sym typeface="Calibri"/>
            </a:endParaRPr>
          </a:p>
          <a:p>
            <a:pPr marL="304800" marR="0" lvl="1" indent="-307975" algn="l" rtl="0">
              <a:lnSpc>
                <a:spcPct val="100000"/>
              </a:lnSpc>
              <a:spcBef>
                <a:spcPts val="0"/>
              </a:spcBef>
              <a:spcAft>
                <a:spcPts val="0"/>
              </a:spcAft>
              <a:buClr>
                <a:schemeClr val="accent2"/>
              </a:buClr>
              <a:buSzPts val="1050"/>
              <a:buFont typeface="Courier New" panose="02070309020205020404" pitchFamily="49" charset="0"/>
              <a:buChar char="o"/>
            </a:pPr>
            <a:r>
              <a:rPr lang="en-US" sz="1600" b="1" i="0" u="none" strike="noStrike" cap="none" dirty="0">
                <a:solidFill>
                  <a:schemeClr val="dk1"/>
                </a:solidFill>
                <a:latin typeface="Calibri"/>
                <a:ea typeface="Calibri"/>
                <a:cs typeface="Calibri"/>
                <a:sym typeface="Calibri"/>
              </a:rPr>
              <a:t>Dena Watkins,</a:t>
            </a:r>
            <a:r>
              <a:rPr lang="en-US" sz="1600" i="1" u="none" strike="noStrike" cap="none" dirty="0">
                <a:solidFill>
                  <a:schemeClr val="dk1"/>
                </a:solidFill>
                <a:latin typeface="Calibri"/>
                <a:ea typeface="Calibri"/>
                <a:cs typeface="Calibri"/>
                <a:sym typeface="Calibri"/>
              </a:rPr>
              <a:t> Marketing Analytics Manager </a:t>
            </a:r>
          </a:p>
          <a:p>
            <a:pPr marL="0" marR="0" lvl="0" indent="0" algn="l" rtl="0">
              <a:lnSpc>
                <a:spcPct val="100000"/>
              </a:lnSpc>
              <a:spcBef>
                <a:spcPts val="0"/>
              </a:spcBef>
              <a:spcAft>
                <a:spcPts val="0"/>
              </a:spcAft>
              <a:buNone/>
            </a:pPr>
            <a:br>
              <a:rPr lang="en-US" sz="800" i="1" dirty="0">
                <a:solidFill>
                  <a:schemeClr val="dk1"/>
                </a:solidFill>
                <a:latin typeface="Calibri"/>
                <a:ea typeface="Calibri"/>
                <a:cs typeface="Calibri"/>
                <a:sym typeface="Calibri"/>
              </a:rPr>
            </a:br>
            <a:endParaRPr lang="en-US" sz="800" i="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1600" b="1" dirty="0">
                <a:solidFill>
                  <a:schemeClr val="accent1"/>
                </a:solidFill>
                <a:latin typeface="Calibri"/>
                <a:ea typeface="Calibri"/>
                <a:cs typeface="Calibri"/>
                <a:sym typeface="Calibri"/>
              </a:rPr>
              <a:t>Membership &amp; Operations</a:t>
            </a:r>
            <a:endParaRPr sz="1600" b="1" dirty="0">
              <a:solidFill>
                <a:schemeClr val="accent1"/>
              </a:solidFill>
              <a:latin typeface="Calibri"/>
              <a:ea typeface="Calibri"/>
              <a:cs typeface="Calibri"/>
              <a:sym typeface="Calibri"/>
            </a:endParaRPr>
          </a:p>
          <a:p>
            <a:pPr marL="304800" lvl="2" indent="-307975" algn="l" rtl="0">
              <a:spcBef>
                <a:spcPts val="0"/>
              </a:spcBef>
              <a:spcAft>
                <a:spcPts val="0"/>
              </a:spcAft>
              <a:buClr>
                <a:schemeClr val="accent2"/>
              </a:buClr>
              <a:buSzPts val="1050"/>
              <a:buFont typeface="Courier New" panose="02070309020205020404" pitchFamily="49" charset="0"/>
              <a:buChar char="o"/>
            </a:pPr>
            <a:r>
              <a:rPr lang="en-US" sz="1600" b="1" dirty="0">
                <a:solidFill>
                  <a:schemeClr val="dk1"/>
                </a:solidFill>
                <a:latin typeface="Calibri"/>
                <a:ea typeface="Calibri"/>
                <a:cs typeface="Calibri"/>
                <a:sym typeface="Calibri"/>
              </a:rPr>
              <a:t>Deborah Blazek, </a:t>
            </a:r>
            <a:r>
              <a:rPr lang="en-US" sz="1600" i="1" dirty="0">
                <a:solidFill>
                  <a:schemeClr val="dk1"/>
                </a:solidFill>
                <a:latin typeface="Calibri"/>
                <a:ea typeface="Calibri"/>
                <a:cs typeface="Calibri"/>
                <a:sym typeface="Calibri"/>
              </a:rPr>
              <a:t>Senior Administrator, Governance &amp; Awards</a:t>
            </a:r>
            <a:endParaRPr sz="1600" i="1" dirty="0">
              <a:solidFill>
                <a:schemeClr val="dk1"/>
              </a:solidFill>
              <a:latin typeface="Calibri"/>
              <a:ea typeface="Calibri"/>
              <a:cs typeface="Calibri"/>
              <a:sym typeface="Calibri"/>
            </a:endParaRPr>
          </a:p>
          <a:p>
            <a:pPr marL="304800" lvl="2" indent="-307975" algn="l" rtl="0">
              <a:spcBef>
                <a:spcPts val="0"/>
              </a:spcBef>
              <a:spcAft>
                <a:spcPts val="0"/>
              </a:spcAft>
              <a:buClr>
                <a:schemeClr val="accent2"/>
              </a:buClr>
              <a:buSzPts val="1050"/>
              <a:buFont typeface="Courier New" panose="02070309020205020404" pitchFamily="49" charset="0"/>
              <a:buChar char="o"/>
            </a:pPr>
            <a:r>
              <a:rPr lang="en-US" sz="1600" b="1" dirty="0">
                <a:solidFill>
                  <a:schemeClr val="dk1"/>
                </a:solidFill>
                <a:latin typeface="Calibri"/>
                <a:ea typeface="Calibri"/>
                <a:cs typeface="Calibri"/>
                <a:sym typeface="Calibri"/>
              </a:rPr>
              <a:t>Peggy Lanza, </a:t>
            </a:r>
            <a:r>
              <a:rPr lang="en-US" sz="1600" i="1" dirty="0">
                <a:solidFill>
                  <a:schemeClr val="dk1"/>
                </a:solidFill>
                <a:latin typeface="Calibri"/>
                <a:ea typeface="Calibri"/>
                <a:cs typeface="Calibri"/>
                <a:sym typeface="Calibri"/>
              </a:rPr>
              <a:t>Temporary Operations Assistant</a:t>
            </a:r>
          </a:p>
          <a:p>
            <a:pPr marL="304800" lvl="2" indent="-307975" algn="l" rtl="0">
              <a:spcBef>
                <a:spcPts val="0"/>
              </a:spcBef>
              <a:spcAft>
                <a:spcPts val="0"/>
              </a:spcAft>
              <a:buClr>
                <a:schemeClr val="accent2"/>
              </a:buClr>
              <a:buSzPts val="1050"/>
              <a:buFont typeface="Courier New" panose="02070309020205020404" pitchFamily="49" charset="0"/>
              <a:buChar char="o"/>
            </a:pPr>
            <a:r>
              <a:rPr lang="en-US" sz="1600" b="1" dirty="0">
                <a:solidFill>
                  <a:schemeClr val="dk1"/>
                </a:solidFill>
                <a:latin typeface="Calibri"/>
                <a:ea typeface="Calibri"/>
                <a:cs typeface="Calibri"/>
                <a:sym typeface="Calibri"/>
              </a:rPr>
              <a:t>Nikki Leske, </a:t>
            </a:r>
            <a:r>
              <a:rPr lang="en-US" sz="1600" i="1" dirty="0">
                <a:solidFill>
                  <a:schemeClr val="dk1"/>
                </a:solidFill>
                <a:latin typeface="Calibri"/>
                <a:ea typeface="Calibri"/>
                <a:cs typeface="Calibri"/>
                <a:sym typeface="Calibri"/>
              </a:rPr>
              <a:t>Communications &amp; Experience Manager</a:t>
            </a:r>
            <a:endParaRPr sz="1600" i="1" dirty="0">
              <a:solidFill>
                <a:schemeClr val="dk1"/>
              </a:solidFill>
              <a:latin typeface="Calibri"/>
              <a:ea typeface="Calibri"/>
              <a:cs typeface="Calibri"/>
              <a:sym typeface="Calibri"/>
            </a:endParaRPr>
          </a:p>
          <a:p>
            <a:pPr marL="304800" lvl="2" indent="-307975" algn="l" rtl="0">
              <a:spcBef>
                <a:spcPts val="0"/>
              </a:spcBef>
              <a:spcAft>
                <a:spcPts val="0"/>
              </a:spcAft>
              <a:buClr>
                <a:schemeClr val="accent2"/>
              </a:buClr>
              <a:buSzPts val="1050"/>
              <a:buFont typeface="Courier New" panose="02070309020205020404" pitchFamily="49" charset="0"/>
              <a:buChar char="o"/>
            </a:pPr>
            <a:r>
              <a:rPr lang="en-US" sz="1600" b="1" dirty="0">
                <a:solidFill>
                  <a:schemeClr val="dk1"/>
                </a:solidFill>
                <a:latin typeface="Calibri"/>
                <a:ea typeface="Calibri"/>
                <a:cs typeface="Calibri"/>
                <a:sym typeface="Calibri"/>
              </a:rPr>
              <a:t>George </a:t>
            </a:r>
            <a:r>
              <a:rPr lang="en-US" sz="1600" b="1" dirty="0" err="1">
                <a:solidFill>
                  <a:schemeClr val="dk1"/>
                </a:solidFill>
                <a:latin typeface="Calibri"/>
                <a:ea typeface="Calibri"/>
                <a:cs typeface="Calibri"/>
                <a:sym typeface="Calibri"/>
              </a:rPr>
              <a:t>Olekson</a:t>
            </a:r>
            <a:r>
              <a:rPr lang="en-US" sz="1600" b="1" dirty="0">
                <a:solidFill>
                  <a:schemeClr val="dk1"/>
                </a:solidFill>
                <a:latin typeface="Calibri"/>
                <a:ea typeface="Calibri"/>
                <a:cs typeface="Calibri"/>
                <a:sym typeface="Calibri"/>
              </a:rPr>
              <a:t>, </a:t>
            </a:r>
            <a:r>
              <a:rPr lang="en-US" sz="1600" i="1" dirty="0">
                <a:solidFill>
                  <a:schemeClr val="dk1"/>
                </a:solidFill>
                <a:latin typeface="Calibri"/>
                <a:ea typeface="Calibri"/>
                <a:cs typeface="Calibri"/>
                <a:sym typeface="Calibri"/>
              </a:rPr>
              <a:t>Membership &amp; Chapters Senior Administrator</a:t>
            </a:r>
            <a:endParaRPr sz="1600" i="1" dirty="0">
              <a:solidFill>
                <a:schemeClr val="dk1"/>
              </a:solidFill>
              <a:latin typeface="Calibri"/>
              <a:ea typeface="Calibri"/>
              <a:cs typeface="Calibri"/>
              <a:sym typeface="Calibri"/>
            </a:endParaRPr>
          </a:p>
          <a:p>
            <a:pPr marL="304800" lvl="2" indent="-307975" algn="l" rtl="0">
              <a:spcBef>
                <a:spcPts val="0"/>
              </a:spcBef>
              <a:spcAft>
                <a:spcPts val="0"/>
              </a:spcAft>
              <a:buClr>
                <a:schemeClr val="accent2"/>
              </a:buClr>
              <a:buSzPts val="1050"/>
              <a:buFont typeface="Courier New" panose="02070309020205020404" pitchFamily="49" charset="0"/>
              <a:buChar char="o"/>
            </a:pPr>
            <a:r>
              <a:rPr lang="en-US" sz="1600" b="1" dirty="0">
                <a:solidFill>
                  <a:schemeClr val="dk1"/>
                </a:solidFill>
                <a:latin typeface="Calibri"/>
                <a:ea typeface="Calibri"/>
                <a:cs typeface="Calibri"/>
                <a:sym typeface="Calibri"/>
              </a:rPr>
              <a:t>Jaqueline Rash</a:t>
            </a:r>
            <a:r>
              <a:rPr lang="en-US" sz="1600" dirty="0">
                <a:solidFill>
                  <a:schemeClr val="dk1"/>
                </a:solidFill>
                <a:latin typeface="Calibri"/>
                <a:ea typeface="Calibri"/>
                <a:cs typeface="Calibri"/>
                <a:sym typeface="Calibri"/>
              </a:rPr>
              <a:t>, </a:t>
            </a:r>
            <a:r>
              <a:rPr lang="en-US" sz="1600" i="1" dirty="0">
                <a:solidFill>
                  <a:schemeClr val="dk1"/>
                </a:solidFill>
                <a:latin typeface="Calibri"/>
                <a:ea typeface="Calibri"/>
                <a:cs typeface="Calibri"/>
                <a:sym typeface="Calibri"/>
              </a:rPr>
              <a:t>Membership Program &amp; Events Manager</a:t>
            </a:r>
            <a:endParaRPr sz="1600" i="1" dirty="0">
              <a:solidFill>
                <a:schemeClr val="dk1"/>
              </a:solidFill>
              <a:latin typeface="Calibri"/>
              <a:ea typeface="Calibri"/>
              <a:cs typeface="Calibri"/>
              <a:sym typeface="Calibri"/>
            </a:endParaRPr>
          </a:p>
        </p:txBody>
      </p:sp>
      <p:sp>
        <p:nvSpPr>
          <p:cNvPr id="215" name="Google Shape;215;p29">
            <a:extLst>
              <a:ext uri="{FF2B5EF4-FFF2-40B4-BE49-F238E27FC236}">
                <a16:creationId xmlns:a16="http://schemas.microsoft.com/office/drawing/2014/main" id="{5A02273D-C668-9ADC-46C1-D71C01B609E4}"/>
              </a:ext>
            </a:extLst>
          </p:cNvPr>
          <p:cNvSpPr txBox="1">
            <a:spLocks noGrp="1"/>
          </p:cNvSpPr>
          <p:nvPr>
            <p:ph type="title"/>
          </p:nvPr>
        </p:nvSpPr>
        <p:spPr>
          <a:xfrm>
            <a:off x="434401" y="172573"/>
            <a:ext cx="9911700" cy="555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500"/>
              <a:buNone/>
            </a:pPr>
            <a:r>
              <a:rPr lang="en-US" sz="3200">
                <a:latin typeface="Calibri"/>
                <a:ea typeface="Calibri"/>
                <a:cs typeface="Calibri"/>
                <a:sym typeface="Calibri"/>
              </a:rPr>
              <a:t>IEEE Signal Processing Society Staff</a:t>
            </a:r>
            <a:endParaRPr sz="1900"/>
          </a:p>
        </p:txBody>
      </p:sp>
      <p:sp>
        <p:nvSpPr>
          <p:cNvPr id="216" name="Google Shape;216;p29" descr="Image result for ieee communications society">
            <a:extLst>
              <a:ext uri="{FF2B5EF4-FFF2-40B4-BE49-F238E27FC236}">
                <a16:creationId xmlns:a16="http://schemas.microsoft.com/office/drawing/2014/main" id="{61932BEA-322A-C0F2-F064-1F553A6F8459}"/>
              </a:ext>
            </a:extLst>
          </p:cNvPr>
          <p:cNvSpPr/>
          <p:nvPr/>
        </p:nvSpPr>
        <p:spPr>
          <a:xfrm>
            <a:off x="-6838325" y="3231041"/>
            <a:ext cx="75000" cy="75000"/>
          </a:xfrm>
          <a:prstGeom prst="rect">
            <a:avLst/>
          </a:prstGeom>
          <a:no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4800"/>
              <a:buFont typeface="Arial"/>
              <a:buNone/>
            </a:pPr>
            <a:endParaRPr sz="4700" b="0" i="0" u="none" strike="noStrike" cap="none">
              <a:solidFill>
                <a:srgbClr val="58595B"/>
              </a:solidFill>
              <a:latin typeface="Calibri"/>
              <a:ea typeface="Calibri"/>
              <a:cs typeface="Calibri"/>
              <a:sym typeface="Calibri"/>
            </a:endParaRPr>
          </a:p>
        </p:txBody>
      </p:sp>
      <p:grpSp>
        <p:nvGrpSpPr>
          <p:cNvPr id="217" name="Google Shape;217;p29">
            <a:extLst>
              <a:ext uri="{FF2B5EF4-FFF2-40B4-BE49-F238E27FC236}">
                <a16:creationId xmlns:a16="http://schemas.microsoft.com/office/drawing/2014/main" id="{36904DC2-B4EB-DAB8-CEE2-12A1839EDFAD}"/>
              </a:ext>
            </a:extLst>
          </p:cNvPr>
          <p:cNvGrpSpPr/>
          <p:nvPr/>
        </p:nvGrpSpPr>
        <p:grpSpPr>
          <a:xfrm>
            <a:off x="434406" y="804575"/>
            <a:ext cx="2363100" cy="2098277"/>
            <a:chOff x="101606" y="2379850"/>
            <a:chExt cx="2363100" cy="2098277"/>
          </a:xfrm>
        </p:grpSpPr>
        <p:grpSp>
          <p:nvGrpSpPr>
            <p:cNvPr id="218" name="Google Shape;218;p29">
              <a:extLst>
                <a:ext uri="{FF2B5EF4-FFF2-40B4-BE49-F238E27FC236}">
                  <a16:creationId xmlns:a16="http://schemas.microsoft.com/office/drawing/2014/main" id="{6E267FAD-24AA-8246-DBA1-CF89290FC5FE}"/>
                </a:ext>
              </a:extLst>
            </p:cNvPr>
            <p:cNvGrpSpPr/>
            <p:nvPr/>
          </p:nvGrpSpPr>
          <p:grpSpPr>
            <a:xfrm>
              <a:off x="559700" y="2379850"/>
              <a:ext cx="1446925" cy="1513275"/>
              <a:chOff x="717000" y="880900"/>
              <a:chExt cx="1446925" cy="1513275"/>
            </a:xfrm>
          </p:grpSpPr>
          <p:sp>
            <p:nvSpPr>
              <p:cNvPr id="219" name="Google Shape;219;p29">
                <a:extLst>
                  <a:ext uri="{FF2B5EF4-FFF2-40B4-BE49-F238E27FC236}">
                    <a16:creationId xmlns:a16="http://schemas.microsoft.com/office/drawing/2014/main" id="{E4A1BCAB-5EF1-9C6C-FEE1-D6302B905389}"/>
                  </a:ext>
                </a:extLst>
              </p:cNvPr>
              <p:cNvSpPr/>
              <p:nvPr/>
            </p:nvSpPr>
            <p:spPr>
              <a:xfrm>
                <a:off x="736225" y="880900"/>
                <a:ext cx="1427700" cy="1506300"/>
              </a:xfrm>
              <a:prstGeom prst="roundRect">
                <a:avLst>
                  <a:gd name="adj" fmla="val 16667"/>
                </a:avLst>
              </a:prstGeom>
              <a:solidFill>
                <a:srgbClr val="1C1C1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20" name="Google Shape;220;p29">
                <a:extLst>
                  <a:ext uri="{FF2B5EF4-FFF2-40B4-BE49-F238E27FC236}">
                    <a16:creationId xmlns:a16="http://schemas.microsoft.com/office/drawing/2014/main" id="{FF14DE19-AD31-DAD1-6404-39A41501F609}"/>
                  </a:ext>
                </a:extLst>
              </p:cNvPr>
              <p:cNvPicPr preferRelativeResize="0"/>
              <p:nvPr/>
            </p:nvPicPr>
            <p:blipFill rotWithShape="1">
              <a:blip r:embed="rId3">
                <a:alphaModFix/>
              </a:blip>
              <a:srcRect l="-17132" r="-17132" b="3194"/>
              <a:stretch/>
            </p:blipFill>
            <p:spPr>
              <a:xfrm>
                <a:off x="717000" y="887875"/>
                <a:ext cx="1427700" cy="1506300"/>
              </a:xfrm>
              <a:prstGeom prst="roundRect">
                <a:avLst>
                  <a:gd name="adj" fmla="val 16667"/>
                </a:avLst>
              </a:prstGeom>
              <a:noFill/>
              <a:ln>
                <a:noFill/>
              </a:ln>
            </p:spPr>
          </p:pic>
        </p:grpSp>
        <p:sp>
          <p:nvSpPr>
            <p:cNvPr id="221" name="Google Shape;221;p29">
              <a:extLst>
                <a:ext uri="{FF2B5EF4-FFF2-40B4-BE49-F238E27FC236}">
                  <a16:creationId xmlns:a16="http://schemas.microsoft.com/office/drawing/2014/main" id="{822D6708-1D99-B5AC-899F-170BC5ECB93A}"/>
                </a:ext>
              </a:extLst>
            </p:cNvPr>
            <p:cNvSpPr txBox="1"/>
            <p:nvPr/>
          </p:nvSpPr>
          <p:spPr>
            <a:xfrm>
              <a:off x="101606" y="3893127"/>
              <a:ext cx="2363100" cy="585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600" b="1" i="0" u="none" strike="noStrike" cap="none" dirty="0">
                  <a:solidFill>
                    <a:schemeClr val="accent1"/>
                  </a:solidFill>
                  <a:latin typeface="Calibri"/>
                  <a:ea typeface="Calibri"/>
                  <a:cs typeface="Calibri"/>
                  <a:sym typeface="Calibri"/>
                </a:rPr>
                <a:t>Rich </a:t>
              </a:r>
              <a:r>
                <a:rPr lang="en-US" sz="1600" b="1" i="0" u="none" strike="noStrike" cap="none" dirty="0" err="1">
                  <a:solidFill>
                    <a:schemeClr val="accent1"/>
                  </a:solidFill>
                  <a:latin typeface="Calibri"/>
                  <a:ea typeface="Calibri"/>
                  <a:cs typeface="Calibri"/>
                  <a:sym typeface="Calibri"/>
                </a:rPr>
                <a:t>Baseil</a:t>
              </a:r>
              <a:endParaRPr sz="1600" b="1" i="0" u="none" strike="noStrike" cap="none" dirty="0">
                <a:solidFill>
                  <a:schemeClr val="accen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i="1" u="none" strike="noStrike" cap="none" dirty="0">
                  <a:solidFill>
                    <a:srgbClr val="58595B"/>
                  </a:solidFill>
                  <a:latin typeface="Calibri"/>
                  <a:ea typeface="Calibri"/>
                  <a:cs typeface="Calibri"/>
                  <a:sym typeface="Calibri"/>
                </a:rPr>
                <a:t>Executive Director</a:t>
              </a:r>
              <a:endParaRPr sz="1600" i="0" u="none" strike="noStrike" cap="none" dirty="0">
                <a:solidFill>
                  <a:srgbClr val="000000"/>
                </a:solidFill>
                <a:latin typeface="Calibri"/>
                <a:ea typeface="Calibri"/>
                <a:cs typeface="Calibri"/>
                <a:sym typeface="Calibri"/>
              </a:endParaRPr>
            </a:p>
          </p:txBody>
        </p:sp>
      </p:grpSp>
      <p:grpSp>
        <p:nvGrpSpPr>
          <p:cNvPr id="222" name="Google Shape;222;p29">
            <a:extLst>
              <a:ext uri="{FF2B5EF4-FFF2-40B4-BE49-F238E27FC236}">
                <a16:creationId xmlns:a16="http://schemas.microsoft.com/office/drawing/2014/main" id="{493A7AB5-605F-7A4B-5A2B-C436BCBFA3F3}"/>
              </a:ext>
            </a:extLst>
          </p:cNvPr>
          <p:cNvGrpSpPr/>
          <p:nvPr/>
        </p:nvGrpSpPr>
        <p:grpSpPr>
          <a:xfrm>
            <a:off x="8297603" y="811550"/>
            <a:ext cx="3210600" cy="2322288"/>
            <a:chOff x="2150100" y="4678937"/>
            <a:chExt cx="3210600" cy="2322288"/>
          </a:xfrm>
        </p:grpSpPr>
        <p:pic>
          <p:nvPicPr>
            <p:cNvPr id="223" name="Google Shape;223;p29">
              <a:extLst>
                <a:ext uri="{FF2B5EF4-FFF2-40B4-BE49-F238E27FC236}">
                  <a16:creationId xmlns:a16="http://schemas.microsoft.com/office/drawing/2014/main" id="{E3609683-C5C7-D502-A7D5-8934C6EDFDD1}"/>
                </a:ext>
              </a:extLst>
            </p:cNvPr>
            <p:cNvPicPr preferRelativeResize="0"/>
            <p:nvPr/>
          </p:nvPicPr>
          <p:blipFill rotWithShape="1">
            <a:blip r:embed="rId4">
              <a:alphaModFix/>
            </a:blip>
            <a:srcRect l="670" t="3322" r="661" b="11693"/>
            <a:stretch/>
          </p:blipFill>
          <p:spPr>
            <a:xfrm>
              <a:off x="3041550" y="4678937"/>
              <a:ext cx="1427700" cy="1506300"/>
            </a:xfrm>
            <a:prstGeom prst="roundRect">
              <a:avLst>
                <a:gd name="adj" fmla="val 16667"/>
              </a:avLst>
            </a:prstGeom>
            <a:noFill/>
            <a:ln>
              <a:noFill/>
            </a:ln>
          </p:spPr>
        </p:pic>
        <p:sp>
          <p:nvSpPr>
            <p:cNvPr id="224" name="Google Shape;224;p29">
              <a:extLst>
                <a:ext uri="{FF2B5EF4-FFF2-40B4-BE49-F238E27FC236}">
                  <a16:creationId xmlns:a16="http://schemas.microsoft.com/office/drawing/2014/main" id="{C73E7877-8DB1-6E31-DBA2-D19F3130C8CB}"/>
                </a:ext>
              </a:extLst>
            </p:cNvPr>
            <p:cNvSpPr txBox="1"/>
            <p:nvPr/>
          </p:nvSpPr>
          <p:spPr>
            <a:xfrm flipH="1">
              <a:off x="2150100" y="6185225"/>
              <a:ext cx="3210600" cy="816000"/>
            </a:xfrm>
            <a:prstGeom prst="rect">
              <a:avLst/>
            </a:prstGeom>
            <a:noFill/>
            <a:ln>
              <a:noFill/>
            </a:ln>
          </p:spPr>
          <p:txBody>
            <a:bodyPr spcFirstLastPara="1" wrap="square" lIns="121900" tIns="121900" rIns="121900" bIns="121900" anchor="ctr" anchorCtr="0">
              <a:noAutofit/>
            </a:bodyPr>
            <a:lstStyle/>
            <a:p>
              <a:pPr marL="0" marR="0" lvl="1" indent="0" algn="ctr" rtl="0">
                <a:lnSpc>
                  <a:spcPct val="100000"/>
                </a:lnSpc>
                <a:spcBef>
                  <a:spcPts val="0"/>
                </a:spcBef>
                <a:spcAft>
                  <a:spcPts val="0"/>
                </a:spcAft>
                <a:buClr>
                  <a:srgbClr val="000000"/>
                </a:buClr>
                <a:buSzPts val="1700"/>
                <a:buFont typeface="Arial"/>
                <a:buNone/>
              </a:pPr>
              <a:r>
                <a:rPr lang="en-US" sz="1600" b="1" i="0" u="none" strike="noStrike" cap="none">
                  <a:solidFill>
                    <a:schemeClr val="accent1"/>
                  </a:solidFill>
                  <a:latin typeface="Calibri"/>
                  <a:ea typeface="Calibri"/>
                  <a:cs typeface="Calibri"/>
                  <a:sym typeface="Calibri"/>
                </a:rPr>
                <a:t>William Colacchio</a:t>
              </a:r>
              <a:endParaRPr sz="1600" b="1" i="0" u="none" strike="noStrike" cap="none">
                <a:solidFill>
                  <a:schemeClr val="accent1"/>
                </a:solidFill>
                <a:latin typeface="Calibri"/>
                <a:ea typeface="Calibri"/>
                <a:cs typeface="Calibri"/>
                <a:sym typeface="Calibri"/>
              </a:endParaRPr>
            </a:p>
            <a:p>
              <a:pPr marL="0" lvl="0" indent="0" algn="ctr" rtl="0">
                <a:spcBef>
                  <a:spcPts val="0"/>
                </a:spcBef>
                <a:spcAft>
                  <a:spcPts val="0"/>
                </a:spcAft>
                <a:buNone/>
              </a:pPr>
              <a:r>
                <a:rPr lang="en-US" sz="1600" i="1">
                  <a:solidFill>
                    <a:schemeClr val="dk1"/>
                  </a:solidFill>
                  <a:latin typeface="Calibri"/>
                  <a:ea typeface="Calibri"/>
                  <a:cs typeface="Calibri"/>
                  <a:sym typeface="Calibri"/>
                </a:rPr>
                <a:t>Director, Publications &amp; Education Strategy and Services</a:t>
              </a:r>
              <a:endParaRPr sz="1600" i="1">
                <a:solidFill>
                  <a:schemeClr val="dk1"/>
                </a:solidFill>
                <a:latin typeface="Calibri"/>
                <a:ea typeface="Calibri"/>
                <a:cs typeface="Calibri"/>
                <a:sym typeface="Calibri"/>
              </a:endParaRPr>
            </a:p>
          </p:txBody>
        </p:sp>
      </p:grpSp>
      <p:grpSp>
        <p:nvGrpSpPr>
          <p:cNvPr id="225" name="Google Shape;225;p29">
            <a:extLst>
              <a:ext uri="{FF2B5EF4-FFF2-40B4-BE49-F238E27FC236}">
                <a16:creationId xmlns:a16="http://schemas.microsoft.com/office/drawing/2014/main" id="{287377EA-1F18-8FB6-134E-230A7541106D}"/>
              </a:ext>
            </a:extLst>
          </p:cNvPr>
          <p:cNvGrpSpPr/>
          <p:nvPr/>
        </p:nvGrpSpPr>
        <p:grpSpPr>
          <a:xfrm>
            <a:off x="2836979" y="801325"/>
            <a:ext cx="2655000" cy="2104773"/>
            <a:chOff x="2433700" y="804575"/>
            <a:chExt cx="2655000" cy="2104773"/>
          </a:xfrm>
        </p:grpSpPr>
        <p:pic>
          <p:nvPicPr>
            <p:cNvPr id="226" name="Google Shape;226;p29">
              <a:extLst>
                <a:ext uri="{FF2B5EF4-FFF2-40B4-BE49-F238E27FC236}">
                  <a16:creationId xmlns:a16="http://schemas.microsoft.com/office/drawing/2014/main" id="{ED23C89B-5BB6-84F9-4F86-B5C37070FE99}"/>
                </a:ext>
              </a:extLst>
            </p:cNvPr>
            <p:cNvPicPr preferRelativeResize="0"/>
            <p:nvPr/>
          </p:nvPicPr>
          <p:blipFill rotWithShape="1">
            <a:blip r:embed="rId5">
              <a:alphaModFix/>
            </a:blip>
            <a:srcRect l="6172" t="4709" r="14278" b="2405"/>
            <a:stretch/>
          </p:blipFill>
          <p:spPr>
            <a:xfrm>
              <a:off x="3047350" y="804575"/>
              <a:ext cx="1427700" cy="1506300"/>
            </a:xfrm>
            <a:prstGeom prst="roundRect">
              <a:avLst>
                <a:gd name="adj" fmla="val 16667"/>
              </a:avLst>
            </a:prstGeom>
            <a:noFill/>
            <a:ln>
              <a:noFill/>
            </a:ln>
          </p:spPr>
        </p:pic>
        <p:sp>
          <p:nvSpPr>
            <p:cNvPr id="227" name="Google Shape;227;p29">
              <a:extLst>
                <a:ext uri="{FF2B5EF4-FFF2-40B4-BE49-F238E27FC236}">
                  <a16:creationId xmlns:a16="http://schemas.microsoft.com/office/drawing/2014/main" id="{9C31F4EE-0D22-3FD5-F008-23B657D29898}"/>
                </a:ext>
              </a:extLst>
            </p:cNvPr>
            <p:cNvSpPr txBox="1"/>
            <p:nvPr/>
          </p:nvSpPr>
          <p:spPr>
            <a:xfrm>
              <a:off x="2433700" y="2324348"/>
              <a:ext cx="2655000" cy="585000"/>
            </a:xfrm>
            <a:prstGeom prst="rect">
              <a:avLst/>
            </a:prstGeom>
            <a:noFill/>
            <a:ln>
              <a:noFill/>
            </a:ln>
          </p:spPr>
          <p:txBody>
            <a:bodyPr spcFirstLastPara="1" wrap="square" lIns="121900" tIns="121900" rIns="121900" bIns="121900" anchor="ctr" anchorCtr="0">
              <a:noAutofit/>
            </a:bodyPr>
            <a:lstStyle/>
            <a:p>
              <a:pPr marL="0" marR="0" lvl="1" indent="0" algn="ctr" rtl="0">
                <a:lnSpc>
                  <a:spcPct val="100000"/>
                </a:lnSpc>
                <a:spcBef>
                  <a:spcPts val="0"/>
                </a:spcBef>
                <a:spcAft>
                  <a:spcPts val="0"/>
                </a:spcAft>
                <a:buClr>
                  <a:srgbClr val="000000"/>
                </a:buClr>
                <a:buSzPts val="1700"/>
                <a:buFont typeface="Arial"/>
                <a:buNone/>
              </a:pPr>
              <a:r>
                <a:rPr lang="en-US" sz="1600" b="1" i="0" u="none" strike="noStrike" cap="none">
                  <a:solidFill>
                    <a:schemeClr val="accent1"/>
                  </a:solidFill>
                  <a:latin typeface="Calibri"/>
                  <a:ea typeface="Calibri"/>
                  <a:cs typeface="Calibri"/>
                  <a:sym typeface="Calibri"/>
                </a:rPr>
                <a:t>Theresa Argiropoulos</a:t>
              </a:r>
              <a:endParaRPr sz="1600" i="0" u="none" strike="noStrike" cap="none">
                <a:solidFill>
                  <a:schemeClr val="accent1"/>
                </a:solidFill>
                <a:latin typeface="Calibri"/>
                <a:ea typeface="Calibri"/>
                <a:cs typeface="Calibri"/>
                <a:sym typeface="Calibri"/>
              </a:endParaRPr>
            </a:p>
            <a:p>
              <a:pPr marL="0" marR="0" lvl="1" indent="0" algn="ctr" rtl="0">
                <a:lnSpc>
                  <a:spcPct val="100000"/>
                </a:lnSpc>
                <a:spcBef>
                  <a:spcPts val="0"/>
                </a:spcBef>
                <a:spcAft>
                  <a:spcPts val="0"/>
                </a:spcAft>
                <a:buClr>
                  <a:srgbClr val="000000"/>
                </a:buClr>
                <a:buSzPts val="1600"/>
                <a:buFont typeface="Arial"/>
                <a:buNone/>
              </a:pPr>
              <a:r>
                <a:rPr lang="en-US" sz="1600" i="1" u="none" strike="noStrike" cap="none">
                  <a:solidFill>
                    <a:schemeClr val="dk1"/>
                  </a:solidFill>
                  <a:latin typeface="Calibri"/>
                  <a:ea typeface="Calibri"/>
                  <a:cs typeface="Calibri"/>
                  <a:sym typeface="Calibri"/>
                </a:rPr>
                <a:t>Director, Operations</a:t>
              </a:r>
              <a:endParaRPr sz="1600" i="0" u="none" strike="noStrike" cap="none">
                <a:solidFill>
                  <a:srgbClr val="000000"/>
                </a:solidFill>
                <a:latin typeface="Calibri"/>
                <a:ea typeface="Calibri"/>
                <a:cs typeface="Calibri"/>
                <a:sym typeface="Calibri"/>
              </a:endParaRPr>
            </a:p>
          </p:txBody>
        </p:sp>
      </p:grpSp>
      <p:grpSp>
        <p:nvGrpSpPr>
          <p:cNvPr id="228" name="Google Shape;228;p29">
            <a:extLst>
              <a:ext uri="{FF2B5EF4-FFF2-40B4-BE49-F238E27FC236}">
                <a16:creationId xmlns:a16="http://schemas.microsoft.com/office/drawing/2014/main" id="{8C5B6605-EB38-60E4-AC41-FC3E3090B4D0}"/>
              </a:ext>
            </a:extLst>
          </p:cNvPr>
          <p:cNvGrpSpPr/>
          <p:nvPr/>
        </p:nvGrpSpPr>
        <p:grpSpPr>
          <a:xfrm>
            <a:off x="5293127" y="804563"/>
            <a:ext cx="3210600" cy="2322313"/>
            <a:chOff x="4958625" y="804563"/>
            <a:chExt cx="3210600" cy="2322313"/>
          </a:xfrm>
        </p:grpSpPr>
        <p:pic>
          <p:nvPicPr>
            <p:cNvPr id="229" name="Google Shape;229;p29">
              <a:extLst>
                <a:ext uri="{FF2B5EF4-FFF2-40B4-BE49-F238E27FC236}">
                  <a16:creationId xmlns:a16="http://schemas.microsoft.com/office/drawing/2014/main" id="{0A84DE33-4446-6F0F-6867-991478A6CD20}"/>
                </a:ext>
              </a:extLst>
            </p:cNvPr>
            <p:cNvPicPr preferRelativeResize="0"/>
            <p:nvPr/>
          </p:nvPicPr>
          <p:blipFill rotWithShape="1">
            <a:blip r:embed="rId6">
              <a:alphaModFix/>
            </a:blip>
            <a:srcRect r="15354" b="10690"/>
            <a:stretch/>
          </p:blipFill>
          <p:spPr>
            <a:xfrm>
              <a:off x="5786150" y="804563"/>
              <a:ext cx="1427700" cy="1506300"/>
            </a:xfrm>
            <a:prstGeom prst="roundRect">
              <a:avLst>
                <a:gd name="adj" fmla="val 16667"/>
              </a:avLst>
            </a:prstGeom>
            <a:noFill/>
            <a:ln>
              <a:noFill/>
            </a:ln>
          </p:spPr>
        </p:pic>
        <p:sp>
          <p:nvSpPr>
            <p:cNvPr id="230" name="Google Shape;230;p29">
              <a:extLst>
                <a:ext uri="{FF2B5EF4-FFF2-40B4-BE49-F238E27FC236}">
                  <a16:creationId xmlns:a16="http://schemas.microsoft.com/office/drawing/2014/main" id="{26F8B9A6-131A-F998-FA54-4ADC9B590596}"/>
                </a:ext>
              </a:extLst>
            </p:cNvPr>
            <p:cNvSpPr txBox="1"/>
            <p:nvPr/>
          </p:nvSpPr>
          <p:spPr>
            <a:xfrm>
              <a:off x="4958625" y="2310876"/>
              <a:ext cx="3210600" cy="816000"/>
            </a:xfrm>
            <a:prstGeom prst="rect">
              <a:avLst/>
            </a:prstGeom>
            <a:noFill/>
            <a:ln>
              <a:noFill/>
            </a:ln>
          </p:spPr>
          <p:txBody>
            <a:bodyPr spcFirstLastPara="1" wrap="square" lIns="121900" tIns="121900" rIns="121900" bIns="121900" anchor="ctr" anchorCtr="0">
              <a:noAutofit/>
            </a:bodyPr>
            <a:lstStyle/>
            <a:p>
              <a:pPr marL="0" marR="0" lvl="1" indent="0" algn="ctr" rtl="0">
                <a:lnSpc>
                  <a:spcPct val="100000"/>
                </a:lnSpc>
                <a:spcBef>
                  <a:spcPts val="0"/>
                </a:spcBef>
                <a:spcAft>
                  <a:spcPts val="0"/>
                </a:spcAft>
                <a:buClr>
                  <a:srgbClr val="000000"/>
                </a:buClr>
                <a:buSzPts val="1700"/>
                <a:buFont typeface="Arial"/>
                <a:buNone/>
              </a:pPr>
              <a:r>
                <a:rPr lang="en-US" sz="1600" b="1" i="0" u="none" strike="noStrike" cap="none">
                  <a:solidFill>
                    <a:schemeClr val="accent1"/>
                  </a:solidFill>
                  <a:latin typeface="Calibri"/>
                  <a:ea typeface="Calibri"/>
                  <a:cs typeface="Calibri"/>
                  <a:sym typeface="Calibri"/>
                </a:rPr>
                <a:t>Caroline Johnson</a:t>
              </a:r>
              <a:endParaRPr sz="1600" i="0" u="none" strike="noStrike" cap="none">
                <a:solidFill>
                  <a:schemeClr val="accent1"/>
                </a:solidFill>
                <a:latin typeface="Calibri"/>
                <a:ea typeface="Calibri"/>
                <a:cs typeface="Calibri"/>
                <a:sym typeface="Calibri"/>
              </a:endParaRPr>
            </a:p>
            <a:p>
              <a:pPr marL="0" lvl="0" indent="0" algn="ctr" rtl="0">
                <a:spcBef>
                  <a:spcPts val="0"/>
                </a:spcBef>
                <a:spcAft>
                  <a:spcPts val="0"/>
                </a:spcAft>
                <a:buNone/>
              </a:pPr>
              <a:r>
                <a:rPr lang="en-US" sz="1600" i="1">
                  <a:solidFill>
                    <a:schemeClr val="dk1"/>
                  </a:solidFill>
                  <a:latin typeface="Calibri"/>
                  <a:ea typeface="Calibri"/>
                  <a:cs typeface="Calibri"/>
                  <a:sym typeface="Calibri"/>
                </a:rPr>
                <a:t>Director, Conferences, Marketing, and Data Analytics</a:t>
              </a:r>
              <a:endParaRPr sz="1600" i="1">
                <a:solidFill>
                  <a:schemeClr val="dk1"/>
                </a:solidFill>
                <a:latin typeface="Calibri"/>
                <a:ea typeface="Calibri"/>
                <a:cs typeface="Calibri"/>
                <a:sym typeface="Calibri"/>
              </a:endParaRPr>
            </a:p>
          </p:txBody>
        </p:sp>
      </p:grpSp>
      <p:sp>
        <p:nvSpPr>
          <p:cNvPr id="2" name="Rectangle 1">
            <a:extLst>
              <a:ext uri="{FF2B5EF4-FFF2-40B4-BE49-F238E27FC236}">
                <a16:creationId xmlns:a16="http://schemas.microsoft.com/office/drawing/2014/main" id="{CE304A02-C4DE-64F6-AF48-77DEC2AD7DC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F777F2D8-DB8A-707D-F940-49778F5272FC}"/>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847522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2EDF9-9215-00BE-6C27-080E64C36EF6}"/>
              </a:ext>
            </a:extLst>
          </p:cNvPr>
          <p:cNvSpPr>
            <a:spLocks noGrp="1"/>
          </p:cNvSpPr>
          <p:nvPr>
            <p:ph type="title"/>
          </p:nvPr>
        </p:nvSpPr>
        <p:spPr/>
        <p:txBody>
          <a:bodyPr>
            <a:normAutofit fontScale="90000"/>
          </a:bodyPr>
          <a:lstStyle/>
          <a:p>
            <a:r>
              <a:rPr lang="en-US" dirty="0"/>
              <a:t>+</a:t>
            </a:r>
          </a:p>
        </p:txBody>
      </p:sp>
      <p:sp>
        <p:nvSpPr>
          <p:cNvPr id="3" name="Text Placeholder 2">
            <a:extLst>
              <a:ext uri="{FF2B5EF4-FFF2-40B4-BE49-F238E27FC236}">
                <a16:creationId xmlns:a16="http://schemas.microsoft.com/office/drawing/2014/main" id="{20990CB0-2776-23D2-1026-B3357A55C6CE}"/>
              </a:ext>
            </a:extLst>
          </p:cNvPr>
          <p:cNvSpPr>
            <a:spLocks noGrp="1"/>
          </p:cNvSpPr>
          <p:nvPr>
            <p:ph type="body" idx="1"/>
          </p:nvPr>
        </p:nvSpPr>
        <p:spPr/>
        <p:txBody>
          <a:bodyPr>
            <a:normAutofit fontScale="32500" lnSpcReduction="20000"/>
          </a:bodyPr>
          <a:lstStyle/>
          <a:p>
            <a:endParaRPr lang="en-US"/>
          </a:p>
        </p:txBody>
      </p:sp>
      <p:sp>
        <p:nvSpPr>
          <p:cNvPr id="4" name="Slide Number Placeholder 3">
            <a:extLst>
              <a:ext uri="{FF2B5EF4-FFF2-40B4-BE49-F238E27FC236}">
                <a16:creationId xmlns:a16="http://schemas.microsoft.com/office/drawing/2014/main" id="{6D3A8391-7607-4686-8E51-D5FD735D63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
        <p:nvSpPr>
          <p:cNvPr id="5" name="Text Placeholder 4">
            <a:extLst>
              <a:ext uri="{FF2B5EF4-FFF2-40B4-BE49-F238E27FC236}">
                <a16:creationId xmlns:a16="http://schemas.microsoft.com/office/drawing/2014/main" id="{E33D9A19-906B-12B7-DD74-0B5E9BF95C1C}"/>
              </a:ext>
            </a:extLst>
          </p:cNvPr>
          <p:cNvSpPr>
            <a:spLocks noGrp="1"/>
          </p:cNvSpPr>
          <p:nvPr>
            <p:ph type="body" idx="2"/>
          </p:nvPr>
        </p:nvSpPr>
        <p:spPr/>
        <p:txBody>
          <a:bodyPr/>
          <a:lstStyle/>
          <a:p>
            <a:endParaRPr lang="en-US" dirty="0"/>
          </a:p>
        </p:txBody>
      </p:sp>
      <p:sp>
        <p:nvSpPr>
          <p:cNvPr id="6" name="Text Placeholder 5">
            <a:extLst>
              <a:ext uri="{FF2B5EF4-FFF2-40B4-BE49-F238E27FC236}">
                <a16:creationId xmlns:a16="http://schemas.microsoft.com/office/drawing/2014/main" id="{19733275-BAD6-9CA9-AD69-E3EACDB612A8}"/>
              </a:ext>
            </a:extLst>
          </p:cNvPr>
          <p:cNvSpPr>
            <a:spLocks noGrp="1"/>
          </p:cNvSpPr>
          <p:nvPr>
            <p:ph type="body" idx="3"/>
          </p:nvPr>
        </p:nvSpPr>
        <p:spPr/>
        <p:txBody>
          <a:bodyPr/>
          <a:lstStyle/>
          <a:p>
            <a:endParaRPr lang="en-US"/>
          </a:p>
        </p:txBody>
      </p:sp>
      <p:pic>
        <p:nvPicPr>
          <p:cNvPr id="13" name="Picture 12" descr="A poster with text and images&#10;&#10;Description automatically generated with medium confidence">
            <a:extLst>
              <a:ext uri="{FF2B5EF4-FFF2-40B4-BE49-F238E27FC236}">
                <a16:creationId xmlns:a16="http://schemas.microsoft.com/office/drawing/2014/main" id="{8E8137D8-3414-D071-95D7-353C4CD5F2F1}"/>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descr="A poster with text on it&#10;&#10;Description automatically generated">
            <a:extLst>
              <a:ext uri="{FF2B5EF4-FFF2-40B4-BE49-F238E27FC236}">
                <a16:creationId xmlns:a16="http://schemas.microsoft.com/office/drawing/2014/main" id="{78D6827A-3F51-F2AC-705E-ACD1A4C67923}"/>
              </a:ext>
            </a:extLst>
          </p:cNvPr>
          <p:cNvPicPr>
            <a:picLocks noChangeAspect="1"/>
          </p:cNvPicPr>
          <p:nvPr/>
        </p:nvPicPr>
        <p:blipFill>
          <a:blip r:embed="rId3"/>
          <a:stretch>
            <a:fillRect/>
          </a:stretch>
        </p:blipFill>
        <p:spPr>
          <a:xfrm>
            <a:off x="0" y="0"/>
            <a:ext cx="12192000" cy="6858000"/>
          </a:xfrm>
          <a:prstGeom prst="rect">
            <a:avLst/>
          </a:prstGeom>
        </p:spPr>
      </p:pic>
      <p:pic>
        <p:nvPicPr>
          <p:cNvPr id="10" name="Picture 9" descr="A poster with text on it&#10;&#10;Description automatically generated">
            <a:extLst>
              <a:ext uri="{FF2B5EF4-FFF2-40B4-BE49-F238E27FC236}">
                <a16:creationId xmlns:a16="http://schemas.microsoft.com/office/drawing/2014/main" id="{12E0BF6D-AFEF-CCD2-8A90-B88D459D6094}"/>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descr="A poster with text and images&#10;&#10;Description automatically generated with medium confidence">
            <a:extLst>
              <a:ext uri="{FF2B5EF4-FFF2-40B4-BE49-F238E27FC236}">
                <a16:creationId xmlns:a16="http://schemas.microsoft.com/office/drawing/2014/main" id="{ABB71AB3-1F66-2E4A-E9A6-412B92AC7535}"/>
              </a:ext>
            </a:extLst>
          </p:cNvPr>
          <p:cNvPicPr>
            <a:picLocks noChangeAspect="1"/>
          </p:cNvPicPr>
          <p:nvPr/>
        </p:nvPicPr>
        <p:blipFill>
          <a:blip r:embed="rId4"/>
          <a:stretch>
            <a:fillRect/>
          </a:stretch>
        </p:blipFill>
        <p:spPr>
          <a:xfrm>
            <a:off x="0" y="0"/>
            <a:ext cx="12192000" cy="6858000"/>
          </a:xfrm>
          <a:prstGeom prst="rect">
            <a:avLst/>
          </a:prstGeom>
        </p:spPr>
      </p:pic>
      <p:pic>
        <p:nvPicPr>
          <p:cNvPr id="11" name="Picture 10" descr="A poster with text and images&#10;&#10;Description automatically generated with medium confidence">
            <a:extLst>
              <a:ext uri="{FF2B5EF4-FFF2-40B4-BE49-F238E27FC236}">
                <a16:creationId xmlns:a16="http://schemas.microsoft.com/office/drawing/2014/main" id="{A6665945-9515-B930-ED49-326CDE315143}"/>
              </a:ext>
            </a:extLst>
          </p:cNvPr>
          <p:cNvPicPr>
            <a:picLocks noChangeAspect="1"/>
          </p:cNvPicPr>
          <p:nvPr/>
        </p:nvPicPr>
        <p:blipFill>
          <a:blip r:embed="rId5"/>
          <a:stretch>
            <a:fillRect/>
          </a:stretch>
        </p:blipFill>
        <p:spPr>
          <a:xfrm>
            <a:off x="0" y="0"/>
            <a:ext cx="12192000" cy="6858000"/>
          </a:xfrm>
          <a:prstGeom prst="rect">
            <a:avLst/>
          </a:prstGeom>
        </p:spPr>
      </p:pic>
      <p:pic>
        <p:nvPicPr>
          <p:cNvPr id="14" name="Picture 13" descr="A poster with text and images&#10;&#10;Description automatically generated with medium confidence">
            <a:extLst>
              <a:ext uri="{FF2B5EF4-FFF2-40B4-BE49-F238E27FC236}">
                <a16:creationId xmlns:a16="http://schemas.microsoft.com/office/drawing/2014/main" id="{305D1FA8-4E13-0B26-7A5E-509CD8BD27C4}"/>
              </a:ext>
            </a:extLst>
          </p:cNvPr>
          <p:cNvPicPr>
            <a:picLocks noChangeAspect="1"/>
          </p:cNvPicPr>
          <p:nvPr/>
        </p:nvPicPr>
        <p:blipFill>
          <a:blip r:embed="rId6"/>
          <a:stretch>
            <a:fillRect/>
          </a:stretch>
        </p:blipFill>
        <p:spPr>
          <a:xfrm>
            <a:off x="0" y="-4772"/>
            <a:ext cx="12192000" cy="6858000"/>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6" name="Ink 15">
                <a:extLst>
                  <a:ext uri="{FF2B5EF4-FFF2-40B4-BE49-F238E27FC236}">
                    <a16:creationId xmlns:a16="http://schemas.microsoft.com/office/drawing/2014/main" id="{C504E19E-94ED-E031-6B51-1B9E294B4E7A}"/>
                  </a:ext>
                </a:extLst>
              </p14:cNvPr>
              <p14:cNvContentPartPr/>
              <p14:nvPr/>
            </p14:nvContentPartPr>
            <p14:xfrm>
              <a:off x="5804026" y="3334647"/>
              <a:ext cx="108360" cy="259920"/>
            </p14:xfrm>
          </p:contentPart>
        </mc:Choice>
        <mc:Fallback xmlns="">
          <p:pic>
            <p:nvPicPr>
              <p:cNvPr id="16" name="Ink 15">
                <a:extLst>
                  <a:ext uri="{FF2B5EF4-FFF2-40B4-BE49-F238E27FC236}">
                    <a16:creationId xmlns:a16="http://schemas.microsoft.com/office/drawing/2014/main" id="{C504E19E-94ED-E031-6B51-1B9E294B4E7A}"/>
                  </a:ext>
                </a:extLst>
              </p:cNvPr>
              <p:cNvPicPr/>
              <p:nvPr/>
            </p:nvPicPr>
            <p:blipFill>
              <a:blip r:embed="rId8"/>
              <a:stretch>
                <a:fillRect/>
              </a:stretch>
            </p:blipFill>
            <p:spPr>
              <a:xfrm>
                <a:off x="5741026" y="2956647"/>
                <a:ext cx="234000" cy="1015560"/>
              </a:xfrm>
              <a:prstGeom prst="rect">
                <a:avLst/>
              </a:prstGeom>
            </p:spPr>
          </p:pic>
        </mc:Fallback>
      </mc:AlternateContent>
      <p:grpSp>
        <p:nvGrpSpPr>
          <p:cNvPr id="20" name="Group 19">
            <a:extLst>
              <a:ext uri="{FF2B5EF4-FFF2-40B4-BE49-F238E27FC236}">
                <a16:creationId xmlns:a16="http://schemas.microsoft.com/office/drawing/2014/main" id="{A8A80CF0-6BBE-4224-8C64-00DF87E66FA1}"/>
              </a:ext>
            </a:extLst>
          </p:cNvPr>
          <p:cNvGrpSpPr/>
          <p:nvPr/>
        </p:nvGrpSpPr>
        <p:grpSpPr>
          <a:xfrm>
            <a:off x="5520530" y="3252688"/>
            <a:ext cx="546120" cy="359879"/>
            <a:chOff x="5520530" y="3252688"/>
            <a:chExt cx="546120" cy="359879"/>
          </a:xfrm>
        </p:grpSpPr>
        <mc:AlternateContent xmlns:mc="http://schemas.openxmlformats.org/markup-compatibility/2006" xmlns:p14="http://schemas.microsoft.com/office/powerpoint/2010/main" xmlns:aink="http://schemas.microsoft.com/office/drawing/2016/ink">
          <mc:Choice Requires="p14 aink">
            <p:contentPart p14:bwMode="auto" r:id="rId9">
              <p14:nvContentPartPr>
                <p14:cNvPr id="7" name="Ink 6">
                  <a:extLst>
                    <a:ext uri="{FF2B5EF4-FFF2-40B4-BE49-F238E27FC236}">
                      <a16:creationId xmlns:a16="http://schemas.microsoft.com/office/drawing/2014/main" id="{799DE369-45F3-D2BD-CCB9-456C4BB14710}"/>
                    </a:ext>
                  </a:extLst>
                </p14:cNvPr>
                <p14:cNvContentPartPr/>
                <p14:nvPr/>
              </p14:nvContentPartPr>
              <p14:xfrm>
                <a:off x="5833010" y="3252688"/>
                <a:ext cx="127800" cy="343080"/>
              </p14:xfrm>
            </p:contentPart>
          </mc:Choice>
          <mc:Fallback xmlns="">
            <p:pic>
              <p:nvPicPr>
                <p:cNvPr id="7" name="Ink 6">
                  <a:extLst>
                    <a:ext uri="{FF2B5EF4-FFF2-40B4-BE49-F238E27FC236}">
                      <a16:creationId xmlns:a16="http://schemas.microsoft.com/office/drawing/2014/main" id="{799DE369-45F3-D2BD-CCB9-456C4BB14710}"/>
                    </a:ext>
                  </a:extLst>
                </p:cNvPr>
                <p:cNvPicPr/>
                <p:nvPr/>
              </p:nvPicPr>
              <p:blipFill>
                <a:blip r:embed="rId10"/>
                <a:stretch>
                  <a:fillRect/>
                </a:stretch>
              </p:blipFill>
              <p:spPr>
                <a:xfrm>
                  <a:off x="5824370" y="3199048"/>
                  <a:ext cx="145440" cy="450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2" name="Ink 11">
                  <a:extLst>
                    <a:ext uri="{FF2B5EF4-FFF2-40B4-BE49-F238E27FC236}">
                      <a16:creationId xmlns:a16="http://schemas.microsoft.com/office/drawing/2014/main" id="{6B600C25-56DB-A221-EE77-8EF53EE05FBD}"/>
                    </a:ext>
                  </a:extLst>
                </p14:cNvPr>
                <p14:cNvContentPartPr/>
                <p14:nvPr/>
              </p14:nvContentPartPr>
              <p14:xfrm>
                <a:off x="5520530" y="3496408"/>
                <a:ext cx="546120" cy="49320"/>
              </p14:xfrm>
            </p:contentPart>
          </mc:Choice>
          <mc:Fallback xmlns="">
            <p:pic>
              <p:nvPicPr>
                <p:cNvPr id="12" name="Ink 11">
                  <a:extLst>
                    <a:ext uri="{FF2B5EF4-FFF2-40B4-BE49-F238E27FC236}">
                      <a16:creationId xmlns:a16="http://schemas.microsoft.com/office/drawing/2014/main" id="{6B600C25-56DB-A221-EE77-8EF53EE05FBD}"/>
                    </a:ext>
                  </a:extLst>
                </p:cNvPr>
                <p:cNvPicPr/>
                <p:nvPr/>
              </p:nvPicPr>
              <p:blipFill>
                <a:blip r:embed="rId12"/>
                <a:stretch>
                  <a:fillRect/>
                </a:stretch>
              </p:blipFill>
              <p:spPr>
                <a:xfrm>
                  <a:off x="5511890" y="3442408"/>
                  <a:ext cx="563760" cy="156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8" name="Ink 17">
                  <a:extLst>
                    <a:ext uri="{FF2B5EF4-FFF2-40B4-BE49-F238E27FC236}">
                      <a16:creationId xmlns:a16="http://schemas.microsoft.com/office/drawing/2014/main" id="{52C866E3-8883-48EF-95C9-0B4E8C95A290}"/>
                    </a:ext>
                  </a:extLst>
                </p14:cNvPr>
                <p14:cNvContentPartPr/>
                <p14:nvPr/>
              </p14:nvContentPartPr>
              <p14:xfrm>
                <a:off x="5856946" y="3432207"/>
                <a:ext cx="55440" cy="180360"/>
              </p14:xfrm>
            </p:contentPart>
          </mc:Choice>
          <mc:Fallback xmlns="">
            <p:pic>
              <p:nvPicPr>
                <p:cNvPr id="18" name="Ink 17">
                  <a:extLst>
                    <a:ext uri="{FF2B5EF4-FFF2-40B4-BE49-F238E27FC236}">
                      <a16:creationId xmlns:a16="http://schemas.microsoft.com/office/drawing/2014/main" id="{52C866E3-8883-48EF-95C9-0B4E8C95A290}"/>
                    </a:ext>
                  </a:extLst>
                </p:cNvPr>
                <p:cNvPicPr/>
                <p:nvPr/>
              </p:nvPicPr>
              <p:blipFill>
                <a:blip r:embed="rId14"/>
                <a:stretch>
                  <a:fillRect/>
                </a:stretch>
              </p:blipFill>
              <p:spPr>
                <a:xfrm>
                  <a:off x="5793946" y="3054567"/>
                  <a:ext cx="181080" cy="9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9" name="Ink 18">
                  <a:extLst>
                    <a:ext uri="{FF2B5EF4-FFF2-40B4-BE49-F238E27FC236}">
                      <a16:creationId xmlns:a16="http://schemas.microsoft.com/office/drawing/2014/main" id="{27FD5627-A74C-3675-C021-EE5F51A3E826}"/>
                    </a:ext>
                  </a:extLst>
                </p14:cNvPr>
                <p14:cNvContentPartPr/>
                <p14:nvPr/>
              </p14:nvContentPartPr>
              <p14:xfrm>
                <a:off x="5868826" y="3519687"/>
                <a:ext cx="360" cy="3240"/>
              </p14:xfrm>
            </p:contentPart>
          </mc:Choice>
          <mc:Fallback xmlns="">
            <p:pic>
              <p:nvPicPr>
                <p:cNvPr id="19" name="Ink 18">
                  <a:extLst>
                    <a:ext uri="{FF2B5EF4-FFF2-40B4-BE49-F238E27FC236}">
                      <a16:creationId xmlns:a16="http://schemas.microsoft.com/office/drawing/2014/main" id="{27FD5627-A74C-3675-C021-EE5F51A3E826}"/>
                    </a:ext>
                  </a:extLst>
                </p:cNvPr>
                <p:cNvPicPr/>
                <p:nvPr/>
              </p:nvPicPr>
              <p:blipFill>
                <a:blip r:embed="rId16"/>
                <a:stretch>
                  <a:fillRect/>
                </a:stretch>
              </p:blipFill>
              <p:spPr>
                <a:xfrm>
                  <a:off x="5805826" y="3141687"/>
                  <a:ext cx="126000" cy="75888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22" name="Ink 21">
                <a:extLst>
                  <a:ext uri="{FF2B5EF4-FFF2-40B4-BE49-F238E27FC236}">
                    <a16:creationId xmlns:a16="http://schemas.microsoft.com/office/drawing/2014/main" id="{7F2242E1-F411-3A17-4BA8-2CD8ACEFA13B}"/>
                  </a:ext>
                </a:extLst>
              </p14:cNvPr>
              <p14:cNvContentPartPr/>
              <p14:nvPr/>
            </p14:nvContentPartPr>
            <p14:xfrm>
              <a:off x="5790706" y="3494127"/>
              <a:ext cx="149760" cy="127800"/>
            </p14:xfrm>
          </p:contentPart>
        </mc:Choice>
        <mc:Fallback xmlns="">
          <p:pic>
            <p:nvPicPr>
              <p:cNvPr id="22" name="Ink 21">
                <a:extLst>
                  <a:ext uri="{FF2B5EF4-FFF2-40B4-BE49-F238E27FC236}">
                    <a16:creationId xmlns:a16="http://schemas.microsoft.com/office/drawing/2014/main" id="{7F2242E1-F411-3A17-4BA8-2CD8ACEFA13B}"/>
                  </a:ext>
                </a:extLst>
              </p:cNvPr>
              <p:cNvPicPr/>
              <p:nvPr/>
            </p:nvPicPr>
            <p:blipFill>
              <a:blip r:embed="rId18"/>
              <a:stretch>
                <a:fillRect/>
              </a:stretch>
            </p:blipFill>
            <p:spPr>
              <a:xfrm>
                <a:off x="5727706" y="3116127"/>
                <a:ext cx="275400" cy="8834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Ink 22">
                <a:extLst>
                  <a:ext uri="{FF2B5EF4-FFF2-40B4-BE49-F238E27FC236}">
                    <a16:creationId xmlns:a16="http://schemas.microsoft.com/office/drawing/2014/main" id="{1F7B9EE4-7859-F946-4AA9-5A98E41D22C3}"/>
                  </a:ext>
                </a:extLst>
              </p14:cNvPr>
              <p14:cNvContentPartPr/>
              <p14:nvPr/>
            </p14:nvContentPartPr>
            <p14:xfrm>
              <a:off x="5835262" y="3306678"/>
              <a:ext cx="189360" cy="248760"/>
            </p14:xfrm>
          </p:contentPart>
        </mc:Choice>
        <mc:Fallback xmlns="">
          <p:pic>
            <p:nvPicPr>
              <p:cNvPr id="23" name="Ink 22">
                <a:extLst>
                  <a:ext uri="{FF2B5EF4-FFF2-40B4-BE49-F238E27FC236}">
                    <a16:creationId xmlns:a16="http://schemas.microsoft.com/office/drawing/2014/main" id="{1F7B9EE4-7859-F946-4AA9-5A98E41D22C3}"/>
                  </a:ext>
                </a:extLst>
              </p:cNvPr>
              <p:cNvPicPr/>
              <p:nvPr/>
            </p:nvPicPr>
            <p:blipFill>
              <a:blip r:embed="rId20"/>
              <a:stretch>
                <a:fillRect/>
              </a:stretch>
            </p:blipFill>
            <p:spPr>
              <a:xfrm>
                <a:off x="5772622" y="3243678"/>
                <a:ext cx="315000" cy="3744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4" name="Ink 23">
                <a:extLst>
                  <a:ext uri="{FF2B5EF4-FFF2-40B4-BE49-F238E27FC236}">
                    <a16:creationId xmlns:a16="http://schemas.microsoft.com/office/drawing/2014/main" id="{211F7C19-E7DF-1B38-CAF0-6180365B781A}"/>
                  </a:ext>
                </a:extLst>
              </p14:cNvPr>
              <p14:cNvContentPartPr/>
              <p14:nvPr/>
            </p14:nvContentPartPr>
            <p14:xfrm>
              <a:off x="5823742" y="3279678"/>
              <a:ext cx="176760" cy="105480"/>
            </p14:xfrm>
          </p:contentPart>
        </mc:Choice>
        <mc:Fallback xmlns="">
          <p:pic>
            <p:nvPicPr>
              <p:cNvPr id="24" name="Ink 23">
                <a:extLst>
                  <a:ext uri="{FF2B5EF4-FFF2-40B4-BE49-F238E27FC236}">
                    <a16:creationId xmlns:a16="http://schemas.microsoft.com/office/drawing/2014/main" id="{211F7C19-E7DF-1B38-CAF0-6180365B781A}"/>
                  </a:ext>
                </a:extLst>
              </p:cNvPr>
              <p:cNvPicPr/>
              <p:nvPr/>
            </p:nvPicPr>
            <p:blipFill>
              <a:blip r:embed="rId22"/>
              <a:stretch>
                <a:fillRect/>
              </a:stretch>
            </p:blipFill>
            <p:spPr>
              <a:xfrm>
                <a:off x="5761102" y="3216678"/>
                <a:ext cx="30240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5" name="Ink 24">
                <a:extLst>
                  <a:ext uri="{FF2B5EF4-FFF2-40B4-BE49-F238E27FC236}">
                    <a16:creationId xmlns:a16="http://schemas.microsoft.com/office/drawing/2014/main" id="{E7C788A9-F4D6-43A0-03D0-548AB139510A}"/>
                  </a:ext>
                </a:extLst>
              </p14:cNvPr>
              <p14:cNvContentPartPr/>
              <p14:nvPr/>
            </p14:nvContentPartPr>
            <p14:xfrm>
              <a:off x="5792422" y="3351318"/>
              <a:ext cx="176760" cy="74880"/>
            </p14:xfrm>
          </p:contentPart>
        </mc:Choice>
        <mc:Fallback xmlns="">
          <p:pic>
            <p:nvPicPr>
              <p:cNvPr id="25" name="Ink 24">
                <a:extLst>
                  <a:ext uri="{FF2B5EF4-FFF2-40B4-BE49-F238E27FC236}">
                    <a16:creationId xmlns:a16="http://schemas.microsoft.com/office/drawing/2014/main" id="{E7C788A9-F4D6-43A0-03D0-548AB139510A}"/>
                  </a:ext>
                </a:extLst>
              </p:cNvPr>
              <p:cNvPicPr/>
              <p:nvPr/>
            </p:nvPicPr>
            <p:blipFill>
              <a:blip r:embed="rId24"/>
              <a:stretch>
                <a:fillRect/>
              </a:stretch>
            </p:blipFill>
            <p:spPr>
              <a:xfrm>
                <a:off x="5729422" y="3288678"/>
                <a:ext cx="30240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6" name="Ink 25">
                <a:extLst>
                  <a:ext uri="{FF2B5EF4-FFF2-40B4-BE49-F238E27FC236}">
                    <a16:creationId xmlns:a16="http://schemas.microsoft.com/office/drawing/2014/main" id="{32622C80-D594-67BC-47E7-7CD258BD74DD}"/>
                  </a:ext>
                </a:extLst>
              </p14:cNvPr>
              <p14:cNvContentPartPr/>
              <p14:nvPr/>
            </p14:nvContentPartPr>
            <p14:xfrm>
              <a:off x="5708182" y="3448878"/>
              <a:ext cx="360" cy="360"/>
            </p14:xfrm>
          </p:contentPart>
        </mc:Choice>
        <mc:Fallback xmlns="">
          <p:pic>
            <p:nvPicPr>
              <p:cNvPr id="26" name="Ink 25">
                <a:extLst>
                  <a:ext uri="{FF2B5EF4-FFF2-40B4-BE49-F238E27FC236}">
                    <a16:creationId xmlns:a16="http://schemas.microsoft.com/office/drawing/2014/main" id="{32622C80-D594-67BC-47E7-7CD258BD74DD}"/>
                  </a:ext>
                </a:extLst>
              </p:cNvPr>
              <p:cNvPicPr/>
              <p:nvPr/>
            </p:nvPicPr>
            <p:blipFill>
              <a:blip r:embed="rId26"/>
              <a:stretch>
                <a:fillRect/>
              </a:stretch>
            </p:blipFill>
            <p:spPr>
              <a:xfrm>
                <a:off x="5645542" y="338623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7" name="Ink 26">
                <a:extLst>
                  <a:ext uri="{FF2B5EF4-FFF2-40B4-BE49-F238E27FC236}">
                    <a16:creationId xmlns:a16="http://schemas.microsoft.com/office/drawing/2014/main" id="{1D21F395-6C0E-DD9F-903F-AF4C3EAF7E9C}"/>
                  </a:ext>
                </a:extLst>
              </p14:cNvPr>
              <p14:cNvContentPartPr/>
              <p14:nvPr/>
            </p14:nvContentPartPr>
            <p14:xfrm>
              <a:off x="1853556" y="2668038"/>
              <a:ext cx="360" cy="360"/>
            </p14:xfrm>
          </p:contentPart>
        </mc:Choice>
        <mc:Fallback xmlns="">
          <p:pic>
            <p:nvPicPr>
              <p:cNvPr id="27" name="Ink 26">
                <a:extLst>
                  <a:ext uri="{FF2B5EF4-FFF2-40B4-BE49-F238E27FC236}">
                    <a16:creationId xmlns:a16="http://schemas.microsoft.com/office/drawing/2014/main" id="{1D21F395-6C0E-DD9F-903F-AF4C3EAF7E9C}"/>
                  </a:ext>
                </a:extLst>
              </p:cNvPr>
              <p:cNvPicPr/>
              <p:nvPr/>
            </p:nvPicPr>
            <p:blipFill>
              <a:blip r:embed="rId26"/>
              <a:stretch>
                <a:fillRect/>
              </a:stretch>
            </p:blipFill>
            <p:spPr>
              <a:xfrm>
                <a:off x="1790916" y="260539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8" name="Ink 27">
                <a:extLst>
                  <a:ext uri="{FF2B5EF4-FFF2-40B4-BE49-F238E27FC236}">
                    <a16:creationId xmlns:a16="http://schemas.microsoft.com/office/drawing/2014/main" id="{67458221-E6AC-AD67-62C5-D793FAA5277D}"/>
                  </a:ext>
                </a:extLst>
              </p14:cNvPr>
              <p14:cNvContentPartPr/>
              <p14:nvPr/>
            </p14:nvContentPartPr>
            <p14:xfrm>
              <a:off x="1180356" y="2342958"/>
              <a:ext cx="360" cy="1440"/>
            </p14:xfrm>
          </p:contentPart>
        </mc:Choice>
        <mc:Fallback xmlns="">
          <p:pic>
            <p:nvPicPr>
              <p:cNvPr id="28" name="Ink 27">
                <a:extLst>
                  <a:ext uri="{FF2B5EF4-FFF2-40B4-BE49-F238E27FC236}">
                    <a16:creationId xmlns:a16="http://schemas.microsoft.com/office/drawing/2014/main" id="{67458221-E6AC-AD67-62C5-D793FAA5277D}"/>
                  </a:ext>
                </a:extLst>
              </p:cNvPr>
              <p:cNvPicPr/>
              <p:nvPr/>
            </p:nvPicPr>
            <p:blipFill>
              <a:blip r:embed="rId29"/>
              <a:stretch>
                <a:fillRect/>
              </a:stretch>
            </p:blipFill>
            <p:spPr>
              <a:xfrm>
                <a:off x="1117716" y="2280318"/>
                <a:ext cx="1260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0" name="Ink 39">
                <a:extLst>
                  <a:ext uri="{FF2B5EF4-FFF2-40B4-BE49-F238E27FC236}">
                    <a16:creationId xmlns:a16="http://schemas.microsoft.com/office/drawing/2014/main" id="{EBE9EC0B-B17C-3E70-F721-DC6DC250FFE0}"/>
                  </a:ext>
                </a:extLst>
              </p14:cNvPr>
              <p14:cNvContentPartPr/>
              <p14:nvPr/>
            </p14:nvContentPartPr>
            <p14:xfrm>
              <a:off x="5833327" y="3305880"/>
              <a:ext cx="360" cy="360"/>
            </p14:xfrm>
          </p:contentPart>
        </mc:Choice>
        <mc:Fallback xmlns="">
          <p:pic>
            <p:nvPicPr>
              <p:cNvPr id="40" name="Ink 39">
                <a:extLst>
                  <a:ext uri="{FF2B5EF4-FFF2-40B4-BE49-F238E27FC236}">
                    <a16:creationId xmlns:a16="http://schemas.microsoft.com/office/drawing/2014/main" id="{EBE9EC0B-B17C-3E70-F721-DC6DC250FFE0}"/>
                  </a:ext>
                </a:extLst>
              </p:cNvPr>
              <p:cNvPicPr/>
              <p:nvPr/>
            </p:nvPicPr>
            <p:blipFill>
              <a:blip r:embed="rId31"/>
              <a:stretch>
                <a:fillRect/>
              </a:stretch>
            </p:blipFill>
            <p:spPr>
              <a:xfrm>
                <a:off x="5827207" y="3299760"/>
                <a:ext cx="12600" cy="12600"/>
              </a:xfrm>
              <a:prstGeom prst="rect">
                <a:avLst/>
              </a:prstGeom>
            </p:spPr>
          </p:pic>
        </mc:Fallback>
      </mc:AlternateContent>
      <p:grpSp>
        <p:nvGrpSpPr>
          <p:cNvPr id="63" name="Group 62">
            <a:extLst>
              <a:ext uri="{FF2B5EF4-FFF2-40B4-BE49-F238E27FC236}">
                <a16:creationId xmlns:a16="http://schemas.microsoft.com/office/drawing/2014/main" id="{EFEC7297-5171-CDF1-2277-9535A8C5926F}"/>
              </a:ext>
            </a:extLst>
          </p:cNvPr>
          <p:cNvGrpSpPr/>
          <p:nvPr/>
        </p:nvGrpSpPr>
        <p:grpSpPr>
          <a:xfrm>
            <a:off x="5575207" y="3166200"/>
            <a:ext cx="370080" cy="194118"/>
            <a:chOff x="5575207" y="3166200"/>
            <a:chExt cx="370080" cy="194118"/>
          </a:xfrm>
        </p:grpSpPr>
        <mc:AlternateContent xmlns:mc="http://schemas.openxmlformats.org/markup-compatibility/2006" xmlns:p14="http://schemas.microsoft.com/office/powerpoint/2010/main">
          <mc:Choice Requires="p14">
            <p:contentPart p14:bwMode="auto" r:id="rId32">
              <p14:nvContentPartPr>
                <p14:cNvPr id="29" name="Ink 28">
                  <a:extLst>
                    <a:ext uri="{FF2B5EF4-FFF2-40B4-BE49-F238E27FC236}">
                      <a16:creationId xmlns:a16="http://schemas.microsoft.com/office/drawing/2014/main" id="{7795D285-41E2-8199-D7FE-F57CAAA9C956}"/>
                    </a:ext>
                  </a:extLst>
                </p14:cNvPr>
                <p14:cNvContentPartPr/>
                <p14:nvPr/>
              </p14:nvContentPartPr>
              <p14:xfrm>
                <a:off x="5752716" y="3358878"/>
                <a:ext cx="360" cy="1440"/>
              </p14:xfrm>
            </p:contentPart>
          </mc:Choice>
          <mc:Fallback xmlns="">
            <p:pic>
              <p:nvPicPr>
                <p:cNvPr id="29" name="Ink 28">
                  <a:extLst>
                    <a:ext uri="{FF2B5EF4-FFF2-40B4-BE49-F238E27FC236}">
                      <a16:creationId xmlns:a16="http://schemas.microsoft.com/office/drawing/2014/main" id="{7795D285-41E2-8199-D7FE-F57CAAA9C956}"/>
                    </a:ext>
                  </a:extLst>
                </p:cNvPr>
                <p:cNvPicPr/>
                <p:nvPr/>
              </p:nvPicPr>
              <p:blipFill>
                <a:blip r:embed="rId29"/>
                <a:stretch>
                  <a:fillRect/>
                </a:stretch>
              </p:blipFill>
              <p:spPr>
                <a:xfrm>
                  <a:off x="5689716" y="3296238"/>
                  <a:ext cx="1260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0" name="Ink 29">
                  <a:extLst>
                    <a:ext uri="{FF2B5EF4-FFF2-40B4-BE49-F238E27FC236}">
                      <a16:creationId xmlns:a16="http://schemas.microsoft.com/office/drawing/2014/main" id="{0AA15017-70CF-411D-7517-F6807C255B24}"/>
                    </a:ext>
                  </a:extLst>
                </p14:cNvPr>
                <p14:cNvContentPartPr/>
                <p14:nvPr/>
              </p14:nvContentPartPr>
              <p14:xfrm>
                <a:off x="5752716" y="3353838"/>
                <a:ext cx="360" cy="360"/>
              </p14:xfrm>
            </p:contentPart>
          </mc:Choice>
          <mc:Fallback xmlns="">
            <p:pic>
              <p:nvPicPr>
                <p:cNvPr id="30" name="Ink 29">
                  <a:extLst>
                    <a:ext uri="{FF2B5EF4-FFF2-40B4-BE49-F238E27FC236}">
                      <a16:creationId xmlns:a16="http://schemas.microsoft.com/office/drawing/2014/main" id="{0AA15017-70CF-411D-7517-F6807C255B24}"/>
                    </a:ext>
                  </a:extLst>
                </p:cNvPr>
                <p:cNvPicPr/>
                <p:nvPr/>
              </p:nvPicPr>
              <p:blipFill>
                <a:blip r:embed="rId26"/>
                <a:stretch>
                  <a:fillRect/>
                </a:stretch>
              </p:blipFill>
              <p:spPr>
                <a:xfrm>
                  <a:off x="5689716" y="329119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1" name="Ink 30">
                  <a:extLst>
                    <a:ext uri="{FF2B5EF4-FFF2-40B4-BE49-F238E27FC236}">
                      <a16:creationId xmlns:a16="http://schemas.microsoft.com/office/drawing/2014/main" id="{F46FD279-A576-5983-146C-F6619EB6D1D9}"/>
                    </a:ext>
                  </a:extLst>
                </p14:cNvPr>
                <p14:cNvContentPartPr/>
                <p14:nvPr/>
              </p14:nvContentPartPr>
              <p14:xfrm>
                <a:off x="5740116" y="3341238"/>
                <a:ext cx="360" cy="360"/>
              </p14:xfrm>
            </p:contentPart>
          </mc:Choice>
          <mc:Fallback xmlns="">
            <p:pic>
              <p:nvPicPr>
                <p:cNvPr id="31" name="Ink 30">
                  <a:extLst>
                    <a:ext uri="{FF2B5EF4-FFF2-40B4-BE49-F238E27FC236}">
                      <a16:creationId xmlns:a16="http://schemas.microsoft.com/office/drawing/2014/main" id="{F46FD279-A576-5983-146C-F6619EB6D1D9}"/>
                    </a:ext>
                  </a:extLst>
                </p:cNvPr>
                <p:cNvPicPr/>
                <p:nvPr/>
              </p:nvPicPr>
              <p:blipFill>
                <a:blip r:embed="rId26"/>
                <a:stretch>
                  <a:fillRect/>
                </a:stretch>
              </p:blipFill>
              <p:spPr>
                <a:xfrm>
                  <a:off x="5677116" y="327859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2" name="Ink 31">
                  <a:extLst>
                    <a:ext uri="{FF2B5EF4-FFF2-40B4-BE49-F238E27FC236}">
                      <a16:creationId xmlns:a16="http://schemas.microsoft.com/office/drawing/2014/main" id="{99C4FA17-FE05-D294-A1CC-F2182ED28E85}"/>
                    </a:ext>
                  </a:extLst>
                </p14:cNvPr>
                <p14:cNvContentPartPr/>
                <p14:nvPr/>
              </p14:nvContentPartPr>
              <p14:xfrm>
                <a:off x="5708436" y="3322158"/>
                <a:ext cx="360" cy="360"/>
              </p14:xfrm>
            </p:contentPart>
          </mc:Choice>
          <mc:Fallback xmlns="">
            <p:pic>
              <p:nvPicPr>
                <p:cNvPr id="32" name="Ink 31">
                  <a:extLst>
                    <a:ext uri="{FF2B5EF4-FFF2-40B4-BE49-F238E27FC236}">
                      <a16:creationId xmlns:a16="http://schemas.microsoft.com/office/drawing/2014/main" id="{99C4FA17-FE05-D294-A1CC-F2182ED28E85}"/>
                    </a:ext>
                  </a:extLst>
                </p:cNvPr>
                <p:cNvPicPr/>
                <p:nvPr/>
              </p:nvPicPr>
              <p:blipFill>
                <a:blip r:embed="rId26"/>
                <a:stretch>
                  <a:fillRect/>
                </a:stretch>
              </p:blipFill>
              <p:spPr>
                <a:xfrm>
                  <a:off x="5645436" y="325951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4" name="Ink 33">
                  <a:extLst>
                    <a:ext uri="{FF2B5EF4-FFF2-40B4-BE49-F238E27FC236}">
                      <a16:creationId xmlns:a16="http://schemas.microsoft.com/office/drawing/2014/main" id="{E577EC03-B3DB-1A9F-03F9-DDCE18FA7B3A}"/>
                    </a:ext>
                  </a:extLst>
                </p14:cNvPr>
                <p14:cNvContentPartPr/>
                <p14:nvPr/>
              </p14:nvContentPartPr>
              <p14:xfrm>
                <a:off x="5790876" y="3276438"/>
                <a:ext cx="360" cy="1440"/>
              </p14:xfrm>
            </p:contentPart>
          </mc:Choice>
          <mc:Fallback xmlns="">
            <p:pic>
              <p:nvPicPr>
                <p:cNvPr id="34" name="Ink 33">
                  <a:extLst>
                    <a:ext uri="{FF2B5EF4-FFF2-40B4-BE49-F238E27FC236}">
                      <a16:creationId xmlns:a16="http://schemas.microsoft.com/office/drawing/2014/main" id="{E577EC03-B3DB-1A9F-03F9-DDCE18FA7B3A}"/>
                    </a:ext>
                  </a:extLst>
                </p:cNvPr>
                <p:cNvPicPr/>
                <p:nvPr/>
              </p:nvPicPr>
              <p:blipFill>
                <a:blip r:embed="rId29"/>
                <a:stretch>
                  <a:fillRect/>
                </a:stretch>
              </p:blipFill>
              <p:spPr>
                <a:xfrm>
                  <a:off x="5727876" y="3213438"/>
                  <a:ext cx="1260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5" name="Ink 34">
                  <a:extLst>
                    <a:ext uri="{FF2B5EF4-FFF2-40B4-BE49-F238E27FC236}">
                      <a16:creationId xmlns:a16="http://schemas.microsoft.com/office/drawing/2014/main" id="{4F055F9B-2AA5-768F-A9AF-D195506A7792}"/>
                    </a:ext>
                  </a:extLst>
                </p14:cNvPr>
                <p14:cNvContentPartPr/>
                <p14:nvPr/>
              </p14:nvContentPartPr>
              <p14:xfrm>
                <a:off x="5829036" y="3258438"/>
                <a:ext cx="360" cy="360"/>
              </p14:xfrm>
            </p:contentPart>
          </mc:Choice>
          <mc:Fallback xmlns="">
            <p:pic>
              <p:nvPicPr>
                <p:cNvPr id="35" name="Ink 34">
                  <a:extLst>
                    <a:ext uri="{FF2B5EF4-FFF2-40B4-BE49-F238E27FC236}">
                      <a16:creationId xmlns:a16="http://schemas.microsoft.com/office/drawing/2014/main" id="{4F055F9B-2AA5-768F-A9AF-D195506A7792}"/>
                    </a:ext>
                  </a:extLst>
                </p:cNvPr>
                <p:cNvPicPr/>
                <p:nvPr/>
              </p:nvPicPr>
              <p:blipFill>
                <a:blip r:embed="rId26"/>
                <a:stretch>
                  <a:fillRect/>
                </a:stretch>
              </p:blipFill>
              <p:spPr>
                <a:xfrm>
                  <a:off x="5766036" y="319579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7" name="Ink 36">
                  <a:extLst>
                    <a:ext uri="{FF2B5EF4-FFF2-40B4-BE49-F238E27FC236}">
                      <a16:creationId xmlns:a16="http://schemas.microsoft.com/office/drawing/2014/main" id="{911A0ED8-0A03-6B2C-2559-D79C1970DC7F}"/>
                    </a:ext>
                  </a:extLst>
                </p14:cNvPr>
                <p14:cNvContentPartPr/>
                <p14:nvPr/>
              </p14:nvContentPartPr>
              <p14:xfrm>
                <a:off x="5752716" y="3188598"/>
                <a:ext cx="360" cy="360"/>
              </p14:xfrm>
            </p:contentPart>
          </mc:Choice>
          <mc:Fallback xmlns="">
            <p:pic>
              <p:nvPicPr>
                <p:cNvPr id="37" name="Ink 36">
                  <a:extLst>
                    <a:ext uri="{FF2B5EF4-FFF2-40B4-BE49-F238E27FC236}">
                      <a16:creationId xmlns:a16="http://schemas.microsoft.com/office/drawing/2014/main" id="{911A0ED8-0A03-6B2C-2559-D79C1970DC7F}"/>
                    </a:ext>
                  </a:extLst>
                </p:cNvPr>
                <p:cNvPicPr/>
                <p:nvPr/>
              </p:nvPicPr>
              <p:blipFill>
                <a:blip r:embed="rId39"/>
                <a:stretch>
                  <a:fillRect/>
                </a:stretch>
              </p:blipFill>
              <p:spPr>
                <a:xfrm>
                  <a:off x="5743716" y="31799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8" name="Ink 37">
                  <a:extLst>
                    <a:ext uri="{FF2B5EF4-FFF2-40B4-BE49-F238E27FC236}">
                      <a16:creationId xmlns:a16="http://schemas.microsoft.com/office/drawing/2014/main" id="{A74F9238-F8A5-3066-2D38-507C5FEE57F5}"/>
                    </a:ext>
                  </a:extLst>
                </p14:cNvPr>
                <p14:cNvContentPartPr/>
                <p14:nvPr/>
              </p14:nvContentPartPr>
              <p14:xfrm>
                <a:off x="5822556" y="3175998"/>
                <a:ext cx="360" cy="360"/>
              </p14:xfrm>
            </p:contentPart>
          </mc:Choice>
          <mc:Fallback xmlns="">
            <p:pic>
              <p:nvPicPr>
                <p:cNvPr id="38" name="Ink 37">
                  <a:extLst>
                    <a:ext uri="{FF2B5EF4-FFF2-40B4-BE49-F238E27FC236}">
                      <a16:creationId xmlns:a16="http://schemas.microsoft.com/office/drawing/2014/main" id="{A74F9238-F8A5-3066-2D38-507C5FEE57F5}"/>
                    </a:ext>
                  </a:extLst>
                </p:cNvPr>
                <p:cNvPicPr/>
                <p:nvPr/>
              </p:nvPicPr>
              <p:blipFill>
                <a:blip r:embed="rId39"/>
                <a:stretch>
                  <a:fillRect/>
                </a:stretch>
              </p:blipFill>
              <p:spPr>
                <a:xfrm>
                  <a:off x="5813556" y="31673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2" name="Ink 41">
                  <a:extLst>
                    <a:ext uri="{FF2B5EF4-FFF2-40B4-BE49-F238E27FC236}">
                      <a16:creationId xmlns:a16="http://schemas.microsoft.com/office/drawing/2014/main" id="{E2762025-C420-90B2-AF88-47483A789EF0}"/>
                    </a:ext>
                  </a:extLst>
                </p14:cNvPr>
                <p14:cNvContentPartPr/>
                <p14:nvPr/>
              </p14:nvContentPartPr>
              <p14:xfrm>
                <a:off x="5655487" y="3288960"/>
                <a:ext cx="360" cy="360"/>
              </p14:xfrm>
            </p:contentPart>
          </mc:Choice>
          <mc:Fallback xmlns="">
            <p:pic>
              <p:nvPicPr>
                <p:cNvPr id="42" name="Ink 41">
                  <a:extLst>
                    <a:ext uri="{FF2B5EF4-FFF2-40B4-BE49-F238E27FC236}">
                      <a16:creationId xmlns:a16="http://schemas.microsoft.com/office/drawing/2014/main" id="{E2762025-C420-90B2-AF88-47483A789EF0}"/>
                    </a:ext>
                  </a:extLst>
                </p:cNvPr>
                <p:cNvPicPr/>
                <p:nvPr/>
              </p:nvPicPr>
              <p:blipFill>
                <a:blip r:embed="rId31"/>
                <a:stretch>
                  <a:fillRect/>
                </a:stretch>
              </p:blipFill>
              <p:spPr>
                <a:xfrm>
                  <a:off x="5649367" y="32828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3" name="Ink 42">
                  <a:extLst>
                    <a:ext uri="{FF2B5EF4-FFF2-40B4-BE49-F238E27FC236}">
                      <a16:creationId xmlns:a16="http://schemas.microsoft.com/office/drawing/2014/main" id="{4121F2E7-7BD7-B3AD-3AEB-DC45CFE94AA1}"/>
                    </a:ext>
                  </a:extLst>
                </p14:cNvPr>
                <p14:cNvContentPartPr/>
                <p14:nvPr/>
              </p14:nvContentPartPr>
              <p14:xfrm>
                <a:off x="5575207" y="3259440"/>
                <a:ext cx="1080" cy="360"/>
              </p14:xfrm>
            </p:contentPart>
          </mc:Choice>
          <mc:Fallback xmlns="">
            <p:pic>
              <p:nvPicPr>
                <p:cNvPr id="43" name="Ink 42">
                  <a:extLst>
                    <a:ext uri="{FF2B5EF4-FFF2-40B4-BE49-F238E27FC236}">
                      <a16:creationId xmlns:a16="http://schemas.microsoft.com/office/drawing/2014/main" id="{4121F2E7-7BD7-B3AD-3AEB-DC45CFE94AA1}"/>
                    </a:ext>
                  </a:extLst>
                </p:cNvPr>
                <p:cNvPicPr/>
                <p:nvPr/>
              </p:nvPicPr>
              <p:blipFill>
                <a:blip r:embed="rId31"/>
                <a:stretch>
                  <a:fillRect/>
                </a:stretch>
              </p:blipFill>
              <p:spPr>
                <a:xfrm>
                  <a:off x="5569087" y="3253320"/>
                  <a:ext cx="1332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4" name="Ink 43">
                  <a:extLst>
                    <a:ext uri="{FF2B5EF4-FFF2-40B4-BE49-F238E27FC236}">
                      <a16:creationId xmlns:a16="http://schemas.microsoft.com/office/drawing/2014/main" id="{8546F1FF-3F15-B0F0-3881-B141E6F20309}"/>
                    </a:ext>
                  </a:extLst>
                </p14:cNvPr>
                <p14:cNvContentPartPr/>
                <p14:nvPr/>
              </p14:nvContentPartPr>
              <p14:xfrm>
                <a:off x="5651167" y="3259440"/>
                <a:ext cx="360" cy="360"/>
              </p14:xfrm>
            </p:contentPart>
          </mc:Choice>
          <mc:Fallback xmlns="">
            <p:pic>
              <p:nvPicPr>
                <p:cNvPr id="44" name="Ink 43">
                  <a:extLst>
                    <a:ext uri="{FF2B5EF4-FFF2-40B4-BE49-F238E27FC236}">
                      <a16:creationId xmlns:a16="http://schemas.microsoft.com/office/drawing/2014/main" id="{8546F1FF-3F15-B0F0-3881-B141E6F20309}"/>
                    </a:ext>
                  </a:extLst>
                </p:cNvPr>
                <p:cNvPicPr/>
                <p:nvPr/>
              </p:nvPicPr>
              <p:blipFill>
                <a:blip r:embed="rId31"/>
                <a:stretch>
                  <a:fillRect/>
                </a:stretch>
              </p:blipFill>
              <p:spPr>
                <a:xfrm>
                  <a:off x="5645047" y="32533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5" name="Ink 44">
                  <a:extLst>
                    <a:ext uri="{FF2B5EF4-FFF2-40B4-BE49-F238E27FC236}">
                      <a16:creationId xmlns:a16="http://schemas.microsoft.com/office/drawing/2014/main" id="{367E7E81-31F6-5F9B-67CC-28A120F60052}"/>
                    </a:ext>
                  </a:extLst>
                </p14:cNvPr>
                <p14:cNvContentPartPr/>
                <p14:nvPr/>
              </p14:nvContentPartPr>
              <p14:xfrm>
                <a:off x="5642887" y="3259440"/>
                <a:ext cx="360" cy="360"/>
              </p14:xfrm>
            </p:contentPart>
          </mc:Choice>
          <mc:Fallback xmlns="">
            <p:pic>
              <p:nvPicPr>
                <p:cNvPr id="45" name="Ink 44">
                  <a:extLst>
                    <a:ext uri="{FF2B5EF4-FFF2-40B4-BE49-F238E27FC236}">
                      <a16:creationId xmlns:a16="http://schemas.microsoft.com/office/drawing/2014/main" id="{367E7E81-31F6-5F9B-67CC-28A120F60052}"/>
                    </a:ext>
                  </a:extLst>
                </p:cNvPr>
                <p:cNvPicPr/>
                <p:nvPr/>
              </p:nvPicPr>
              <p:blipFill>
                <a:blip r:embed="rId31"/>
                <a:stretch>
                  <a:fillRect/>
                </a:stretch>
              </p:blipFill>
              <p:spPr>
                <a:xfrm>
                  <a:off x="5636767" y="32533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6" name="Ink 45">
                  <a:extLst>
                    <a:ext uri="{FF2B5EF4-FFF2-40B4-BE49-F238E27FC236}">
                      <a16:creationId xmlns:a16="http://schemas.microsoft.com/office/drawing/2014/main" id="{678468F1-DACC-5C8E-174B-2E2CE2F9B796}"/>
                    </a:ext>
                  </a:extLst>
                </p14:cNvPr>
                <p14:cNvContentPartPr/>
                <p14:nvPr/>
              </p14:nvContentPartPr>
              <p14:xfrm>
                <a:off x="5642887" y="3246480"/>
                <a:ext cx="360" cy="360"/>
              </p14:xfrm>
            </p:contentPart>
          </mc:Choice>
          <mc:Fallback xmlns="">
            <p:pic>
              <p:nvPicPr>
                <p:cNvPr id="46" name="Ink 45">
                  <a:extLst>
                    <a:ext uri="{FF2B5EF4-FFF2-40B4-BE49-F238E27FC236}">
                      <a16:creationId xmlns:a16="http://schemas.microsoft.com/office/drawing/2014/main" id="{678468F1-DACC-5C8E-174B-2E2CE2F9B796}"/>
                    </a:ext>
                  </a:extLst>
                </p:cNvPr>
                <p:cNvPicPr/>
                <p:nvPr/>
              </p:nvPicPr>
              <p:blipFill>
                <a:blip r:embed="rId31"/>
                <a:stretch>
                  <a:fillRect/>
                </a:stretch>
              </p:blipFill>
              <p:spPr>
                <a:xfrm>
                  <a:off x="5636767" y="324036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8" name="Ink 47">
                  <a:extLst>
                    <a:ext uri="{FF2B5EF4-FFF2-40B4-BE49-F238E27FC236}">
                      <a16:creationId xmlns:a16="http://schemas.microsoft.com/office/drawing/2014/main" id="{4706528C-63B6-EAB3-73A2-33460CBE838C}"/>
                    </a:ext>
                  </a:extLst>
                </p14:cNvPr>
                <p14:cNvContentPartPr/>
                <p14:nvPr/>
              </p14:nvContentPartPr>
              <p14:xfrm>
                <a:off x="5664127" y="3246480"/>
                <a:ext cx="360" cy="360"/>
              </p14:xfrm>
            </p:contentPart>
          </mc:Choice>
          <mc:Fallback xmlns="">
            <p:pic>
              <p:nvPicPr>
                <p:cNvPr id="48" name="Ink 47">
                  <a:extLst>
                    <a:ext uri="{FF2B5EF4-FFF2-40B4-BE49-F238E27FC236}">
                      <a16:creationId xmlns:a16="http://schemas.microsoft.com/office/drawing/2014/main" id="{4706528C-63B6-EAB3-73A2-33460CBE838C}"/>
                    </a:ext>
                  </a:extLst>
                </p:cNvPr>
                <p:cNvPicPr/>
                <p:nvPr/>
              </p:nvPicPr>
              <p:blipFill>
                <a:blip r:embed="rId31"/>
                <a:stretch>
                  <a:fillRect/>
                </a:stretch>
              </p:blipFill>
              <p:spPr>
                <a:xfrm>
                  <a:off x="5658007" y="324036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0" name="Ink 49">
                  <a:extLst>
                    <a:ext uri="{FF2B5EF4-FFF2-40B4-BE49-F238E27FC236}">
                      <a16:creationId xmlns:a16="http://schemas.microsoft.com/office/drawing/2014/main" id="{0A079D6F-9260-5C2F-155F-E08B267BE4AD}"/>
                    </a:ext>
                  </a:extLst>
                </p14:cNvPr>
                <p14:cNvContentPartPr/>
                <p14:nvPr/>
              </p14:nvContentPartPr>
              <p14:xfrm>
                <a:off x="5651167" y="3255120"/>
                <a:ext cx="360" cy="360"/>
              </p14:xfrm>
            </p:contentPart>
          </mc:Choice>
          <mc:Fallback xmlns="">
            <p:pic>
              <p:nvPicPr>
                <p:cNvPr id="50" name="Ink 49">
                  <a:extLst>
                    <a:ext uri="{FF2B5EF4-FFF2-40B4-BE49-F238E27FC236}">
                      <a16:creationId xmlns:a16="http://schemas.microsoft.com/office/drawing/2014/main" id="{0A079D6F-9260-5C2F-155F-E08B267BE4AD}"/>
                    </a:ext>
                  </a:extLst>
                </p:cNvPr>
                <p:cNvPicPr/>
                <p:nvPr/>
              </p:nvPicPr>
              <p:blipFill>
                <a:blip r:embed="rId31"/>
                <a:stretch>
                  <a:fillRect/>
                </a:stretch>
              </p:blipFill>
              <p:spPr>
                <a:xfrm>
                  <a:off x="5645047" y="32490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2" name="Ink 51">
                  <a:extLst>
                    <a:ext uri="{FF2B5EF4-FFF2-40B4-BE49-F238E27FC236}">
                      <a16:creationId xmlns:a16="http://schemas.microsoft.com/office/drawing/2014/main" id="{5EED2A06-AD9F-A1A3-AD7A-26B3CFF238F4}"/>
                    </a:ext>
                  </a:extLst>
                </p14:cNvPr>
                <p14:cNvContentPartPr/>
                <p14:nvPr/>
              </p14:nvContentPartPr>
              <p14:xfrm>
                <a:off x="5786527" y="3204360"/>
                <a:ext cx="360" cy="360"/>
              </p14:xfrm>
            </p:contentPart>
          </mc:Choice>
          <mc:Fallback xmlns="">
            <p:pic>
              <p:nvPicPr>
                <p:cNvPr id="52" name="Ink 51">
                  <a:extLst>
                    <a:ext uri="{FF2B5EF4-FFF2-40B4-BE49-F238E27FC236}">
                      <a16:creationId xmlns:a16="http://schemas.microsoft.com/office/drawing/2014/main" id="{5EED2A06-AD9F-A1A3-AD7A-26B3CFF238F4}"/>
                    </a:ext>
                  </a:extLst>
                </p:cNvPr>
                <p:cNvPicPr/>
                <p:nvPr/>
              </p:nvPicPr>
              <p:blipFill>
                <a:blip r:embed="rId31"/>
                <a:stretch>
                  <a:fillRect/>
                </a:stretch>
              </p:blipFill>
              <p:spPr>
                <a:xfrm>
                  <a:off x="5780407" y="31982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3" name="Ink 52">
                  <a:extLst>
                    <a:ext uri="{FF2B5EF4-FFF2-40B4-BE49-F238E27FC236}">
                      <a16:creationId xmlns:a16="http://schemas.microsoft.com/office/drawing/2014/main" id="{2990DD7E-22F8-D61C-FAFE-A5FFBE522E08}"/>
                    </a:ext>
                  </a:extLst>
                </p14:cNvPr>
                <p14:cNvContentPartPr/>
                <p14:nvPr/>
              </p14:nvContentPartPr>
              <p14:xfrm>
                <a:off x="5820727" y="3196080"/>
                <a:ext cx="360" cy="360"/>
              </p14:xfrm>
            </p:contentPart>
          </mc:Choice>
          <mc:Fallback xmlns="">
            <p:pic>
              <p:nvPicPr>
                <p:cNvPr id="53" name="Ink 52">
                  <a:extLst>
                    <a:ext uri="{FF2B5EF4-FFF2-40B4-BE49-F238E27FC236}">
                      <a16:creationId xmlns:a16="http://schemas.microsoft.com/office/drawing/2014/main" id="{2990DD7E-22F8-D61C-FAFE-A5FFBE522E08}"/>
                    </a:ext>
                  </a:extLst>
                </p:cNvPr>
                <p:cNvPicPr/>
                <p:nvPr/>
              </p:nvPicPr>
              <p:blipFill>
                <a:blip r:embed="rId31"/>
                <a:stretch>
                  <a:fillRect/>
                </a:stretch>
              </p:blipFill>
              <p:spPr>
                <a:xfrm>
                  <a:off x="5814607" y="318996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4" name="Ink 53">
                  <a:extLst>
                    <a:ext uri="{FF2B5EF4-FFF2-40B4-BE49-F238E27FC236}">
                      <a16:creationId xmlns:a16="http://schemas.microsoft.com/office/drawing/2014/main" id="{DF0973F9-1DFD-5802-2927-02A03F29CBF2}"/>
                    </a:ext>
                  </a:extLst>
                </p14:cNvPr>
                <p14:cNvContentPartPr/>
                <p14:nvPr/>
              </p14:nvContentPartPr>
              <p14:xfrm>
                <a:off x="5807407" y="3191040"/>
                <a:ext cx="137880" cy="50400"/>
              </p14:xfrm>
            </p:contentPart>
          </mc:Choice>
          <mc:Fallback xmlns="">
            <p:pic>
              <p:nvPicPr>
                <p:cNvPr id="54" name="Ink 53">
                  <a:extLst>
                    <a:ext uri="{FF2B5EF4-FFF2-40B4-BE49-F238E27FC236}">
                      <a16:creationId xmlns:a16="http://schemas.microsoft.com/office/drawing/2014/main" id="{DF0973F9-1DFD-5802-2927-02A03F29CBF2}"/>
                    </a:ext>
                  </a:extLst>
                </p:cNvPr>
                <p:cNvPicPr/>
                <p:nvPr/>
              </p:nvPicPr>
              <p:blipFill>
                <a:blip r:embed="rId51"/>
                <a:stretch>
                  <a:fillRect/>
                </a:stretch>
              </p:blipFill>
              <p:spPr>
                <a:xfrm>
                  <a:off x="5801287" y="3184920"/>
                  <a:ext cx="15012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6" name="Ink 55">
                  <a:extLst>
                    <a:ext uri="{FF2B5EF4-FFF2-40B4-BE49-F238E27FC236}">
                      <a16:creationId xmlns:a16="http://schemas.microsoft.com/office/drawing/2014/main" id="{C58AF756-7129-64AF-3AFE-0EF37E1BC371}"/>
                    </a:ext>
                  </a:extLst>
                </p14:cNvPr>
                <p14:cNvContentPartPr/>
                <p14:nvPr/>
              </p14:nvContentPartPr>
              <p14:xfrm>
                <a:off x="5782567" y="3174480"/>
                <a:ext cx="21240" cy="30240"/>
              </p14:xfrm>
            </p:contentPart>
          </mc:Choice>
          <mc:Fallback xmlns="">
            <p:pic>
              <p:nvPicPr>
                <p:cNvPr id="56" name="Ink 55">
                  <a:extLst>
                    <a:ext uri="{FF2B5EF4-FFF2-40B4-BE49-F238E27FC236}">
                      <a16:creationId xmlns:a16="http://schemas.microsoft.com/office/drawing/2014/main" id="{C58AF756-7129-64AF-3AFE-0EF37E1BC371}"/>
                    </a:ext>
                  </a:extLst>
                </p:cNvPr>
                <p:cNvPicPr/>
                <p:nvPr/>
              </p:nvPicPr>
              <p:blipFill>
                <a:blip r:embed="rId53"/>
                <a:stretch>
                  <a:fillRect/>
                </a:stretch>
              </p:blipFill>
              <p:spPr>
                <a:xfrm>
                  <a:off x="5776447" y="3168360"/>
                  <a:ext cx="3348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8" name="Ink 57">
                  <a:extLst>
                    <a:ext uri="{FF2B5EF4-FFF2-40B4-BE49-F238E27FC236}">
                      <a16:creationId xmlns:a16="http://schemas.microsoft.com/office/drawing/2014/main" id="{9359E0F4-D0E9-C489-2AF1-4DF89039A72A}"/>
                    </a:ext>
                  </a:extLst>
                </p14:cNvPr>
                <p14:cNvContentPartPr/>
                <p14:nvPr/>
              </p14:nvContentPartPr>
              <p14:xfrm>
                <a:off x="5765647" y="3183120"/>
                <a:ext cx="360" cy="360"/>
              </p14:xfrm>
            </p:contentPart>
          </mc:Choice>
          <mc:Fallback xmlns="">
            <p:pic>
              <p:nvPicPr>
                <p:cNvPr id="58" name="Ink 57">
                  <a:extLst>
                    <a:ext uri="{FF2B5EF4-FFF2-40B4-BE49-F238E27FC236}">
                      <a16:creationId xmlns:a16="http://schemas.microsoft.com/office/drawing/2014/main" id="{9359E0F4-D0E9-C489-2AF1-4DF89039A72A}"/>
                    </a:ext>
                  </a:extLst>
                </p:cNvPr>
                <p:cNvPicPr/>
                <p:nvPr/>
              </p:nvPicPr>
              <p:blipFill>
                <a:blip r:embed="rId31"/>
                <a:stretch>
                  <a:fillRect/>
                </a:stretch>
              </p:blipFill>
              <p:spPr>
                <a:xfrm>
                  <a:off x="5759527" y="31770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59" name="Ink 58">
                  <a:extLst>
                    <a:ext uri="{FF2B5EF4-FFF2-40B4-BE49-F238E27FC236}">
                      <a16:creationId xmlns:a16="http://schemas.microsoft.com/office/drawing/2014/main" id="{2D01F0D7-1325-7D01-C6C8-892F1E4A6C15}"/>
                    </a:ext>
                  </a:extLst>
                </p14:cNvPr>
                <p14:cNvContentPartPr/>
                <p14:nvPr/>
              </p14:nvContentPartPr>
              <p14:xfrm>
                <a:off x="5757007" y="3174480"/>
                <a:ext cx="360" cy="360"/>
              </p14:xfrm>
            </p:contentPart>
          </mc:Choice>
          <mc:Fallback xmlns="">
            <p:pic>
              <p:nvPicPr>
                <p:cNvPr id="59" name="Ink 58">
                  <a:extLst>
                    <a:ext uri="{FF2B5EF4-FFF2-40B4-BE49-F238E27FC236}">
                      <a16:creationId xmlns:a16="http://schemas.microsoft.com/office/drawing/2014/main" id="{2D01F0D7-1325-7D01-C6C8-892F1E4A6C15}"/>
                    </a:ext>
                  </a:extLst>
                </p:cNvPr>
                <p:cNvPicPr/>
                <p:nvPr/>
              </p:nvPicPr>
              <p:blipFill>
                <a:blip r:embed="rId31"/>
                <a:stretch>
                  <a:fillRect/>
                </a:stretch>
              </p:blipFill>
              <p:spPr>
                <a:xfrm>
                  <a:off x="5750887" y="316836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60" name="Ink 59">
                  <a:extLst>
                    <a:ext uri="{FF2B5EF4-FFF2-40B4-BE49-F238E27FC236}">
                      <a16:creationId xmlns:a16="http://schemas.microsoft.com/office/drawing/2014/main" id="{29B37465-750B-EFF6-94FC-4611AA0B96C7}"/>
                    </a:ext>
                  </a:extLst>
                </p14:cNvPr>
                <p14:cNvContentPartPr/>
                <p14:nvPr/>
              </p14:nvContentPartPr>
              <p14:xfrm>
                <a:off x="5757007" y="3166200"/>
                <a:ext cx="360" cy="1080"/>
              </p14:xfrm>
            </p:contentPart>
          </mc:Choice>
          <mc:Fallback xmlns="">
            <p:pic>
              <p:nvPicPr>
                <p:cNvPr id="60" name="Ink 59">
                  <a:extLst>
                    <a:ext uri="{FF2B5EF4-FFF2-40B4-BE49-F238E27FC236}">
                      <a16:creationId xmlns:a16="http://schemas.microsoft.com/office/drawing/2014/main" id="{29B37465-750B-EFF6-94FC-4611AA0B96C7}"/>
                    </a:ext>
                  </a:extLst>
                </p:cNvPr>
                <p:cNvPicPr/>
                <p:nvPr/>
              </p:nvPicPr>
              <p:blipFill>
                <a:blip r:embed="rId31"/>
                <a:stretch>
                  <a:fillRect/>
                </a:stretch>
              </p:blipFill>
              <p:spPr>
                <a:xfrm>
                  <a:off x="5750887" y="3160080"/>
                  <a:ext cx="12600" cy="133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1" name="Ink 60">
                  <a:extLst>
                    <a:ext uri="{FF2B5EF4-FFF2-40B4-BE49-F238E27FC236}">
                      <a16:creationId xmlns:a16="http://schemas.microsoft.com/office/drawing/2014/main" id="{7F395239-23B3-D208-4E6E-9AE415C9432C}"/>
                    </a:ext>
                  </a:extLst>
                </p14:cNvPr>
                <p14:cNvContentPartPr/>
                <p14:nvPr/>
              </p14:nvContentPartPr>
              <p14:xfrm>
                <a:off x="5761327" y="3216960"/>
                <a:ext cx="360" cy="360"/>
              </p14:xfrm>
            </p:contentPart>
          </mc:Choice>
          <mc:Fallback xmlns="">
            <p:pic>
              <p:nvPicPr>
                <p:cNvPr id="61" name="Ink 60">
                  <a:extLst>
                    <a:ext uri="{FF2B5EF4-FFF2-40B4-BE49-F238E27FC236}">
                      <a16:creationId xmlns:a16="http://schemas.microsoft.com/office/drawing/2014/main" id="{7F395239-23B3-D208-4E6E-9AE415C9432C}"/>
                    </a:ext>
                  </a:extLst>
                </p:cNvPr>
                <p:cNvPicPr/>
                <p:nvPr/>
              </p:nvPicPr>
              <p:blipFill>
                <a:blip r:embed="rId31"/>
                <a:stretch>
                  <a:fillRect/>
                </a:stretch>
              </p:blipFill>
              <p:spPr>
                <a:xfrm>
                  <a:off x="5755207" y="32108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62" name="Ink 61">
                  <a:extLst>
                    <a:ext uri="{FF2B5EF4-FFF2-40B4-BE49-F238E27FC236}">
                      <a16:creationId xmlns:a16="http://schemas.microsoft.com/office/drawing/2014/main" id="{BA6E1CC7-96A4-12EF-7707-7AD765A80B15}"/>
                    </a:ext>
                  </a:extLst>
                </p14:cNvPr>
                <p14:cNvContentPartPr/>
                <p14:nvPr/>
              </p14:nvContentPartPr>
              <p14:xfrm>
                <a:off x="5736127" y="3216960"/>
                <a:ext cx="360" cy="360"/>
              </p14:xfrm>
            </p:contentPart>
          </mc:Choice>
          <mc:Fallback xmlns="">
            <p:pic>
              <p:nvPicPr>
                <p:cNvPr id="62" name="Ink 61">
                  <a:extLst>
                    <a:ext uri="{FF2B5EF4-FFF2-40B4-BE49-F238E27FC236}">
                      <a16:creationId xmlns:a16="http://schemas.microsoft.com/office/drawing/2014/main" id="{BA6E1CC7-96A4-12EF-7707-7AD765A80B15}"/>
                    </a:ext>
                  </a:extLst>
                </p:cNvPr>
                <p:cNvPicPr/>
                <p:nvPr/>
              </p:nvPicPr>
              <p:blipFill>
                <a:blip r:embed="rId31"/>
                <a:stretch>
                  <a:fillRect/>
                </a:stretch>
              </p:blipFill>
              <p:spPr>
                <a:xfrm>
                  <a:off x="5730007" y="3210840"/>
                  <a:ext cx="12600" cy="12600"/>
                </a:xfrm>
                <a:prstGeom prst="rect">
                  <a:avLst/>
                </a:prstGeom>
              </p:spPr>
            </p:pic>
          </mc:Fallback>
        </mc:AlternateContent>
      </p:grpSp>
      <p:pic>
        <p:nvPicPr>
          <p:cNvPr id="65" name="Picture 64">
            <a:extLst>
              <a:ext uri="{FF2B5EF4-FFF2-40B4-BE49-F238E27FC236}">
                <a16:creationId xmlns:a16="http://schemas.microsoft.com/office/drawing/2014/main" id="{8AA4FFF6-E795-900D-B439-631D97EDB15F}"/>
              </a:ext>
            </a:extLst>
          </p:cNvPr>
          <p:cNvPicPr>
            <a:picLocks noChangeAspect="1"/>
          </p:cNvPicPr>
          <p:nvPr/>
        </p:nvPicPr>
        <p:blipFill>
          <a:blip r:embed="rId59"/>
          <a:stretch>
            <a:fillRect/>
          </a:stretch>
        </p:blipFill>
        <p:spPr>
          <a:xfrm>
            <a:off x="4946215" y="2597234"/>
            <a:ext cx="1284977" cy="984707"/>
          </a:xfrm>
          <a:prstGeom prst="rect">
            <a:avLst/>
          </a:prstGeom>
        </p:spPr>
      </p:pic>
      <p:pic>
        <p:nvPicPr>
          <p:cNvPr id="67" name="Picture 66" descr="A map of the world&#10;&#10;AI-generated content may be incorrect.">
            <a:extLst>
              <a:ext uri="{FF2B5EF4-FFF2-40B4-BE49-F238E27FC236}">
                <a16:creationId xmlns:a16="http://schemas.microsoft.com/office/drawing/2014/main" id="{8F2BBEF2-50F6-298D-FF5F-B6B71F8C68C9}"/>
              </a:ext>
            </a:extLst>
          </p:cNvPr>
          <p:cNvPicPr>
            <a:picLocks noChangeAspect="1"/>
          </p:cNvPicPr>
          <p:nvPr/>
        </p:nvPicPr>
        <p:blipFill>
          <a:blip r:embed="rId60"/>
          <a:stretch>
            <a:fillRect/>
          </a:stretch>
        </p:blipFill>
        <p:spPr>
          <a:xfrm>
            <a:off x="9173059" y="2613673"/>
            <a:ext cx="957111" cy="932055"/>
          </a:xfrm>
          <a:prstGeom prst="rect">
            <a:avLst/>
          </a:prstGeom>
        </p:spPr>
      </p:pic>
      <p:pic>
        <p:nvPicPr>
          <p:cNvPr id="69" name="Picture 68" descr="A purple map with white text&#10;&#10;AI-generated content may be incorrect.">
            <a:extLst>
              <a:ext uri="{FF2B5EF4-FFF2-40B4-BE49-F238E27FC236}">
                <a16:creationId xmlns:a16="http://schemas.microsoft.com/office/drawing/2014/main" id="{736E20B9-042D-D82E-F263-CF6B84C5E637}"/>
              </a:ext>
            </a:extLst>
          </p:cNvPr>
          <p:cNvPicPr>
            <a:picLocks noChangeAspect="1"/>
          </p:cNvPicPr>
          <p:nvPr/>
        </p:nvPicPr>
        <p:blipFill>
          <a:blip r:embed="rId61"/>
          <a:stretch>
            <a:fillRect/>
          </a:stretch>
        </p:blipFill>
        <p:spPr>
          <a:xfrm>
            <a:off x="7173202" y="2682126"/>
            <a:ext cx="913092" cy="984707"/>
          </a:xfrm>
          <a:prstGeom prst="rect">
            <a:avLst/>
          </a:prstGeom>
        </p:spPr>
      </p:pic>
      <p:pic>
        <p:nvPicPr>
          <p:cNvPr id="71" name="Picture 70" descr="A green map with white text&#10;&#10;AI-generated content may be incorrect.">
            <a:extLst>
              <a:ext uri="{FF2B5EF4-FFF2-40B4-BE49-F238E27FC236}">
                <a16:creationId xmlns:a16="http://schemas.microsoft.com/office/drawing/2014/main" id="{A38DE028-E47C-E1ED-3B0C-6EF76ABD0202}"/>
              </a:ext>
            </a:extLst>
          </p:cNvPr>
          <p:cNvPicPr>
            <a:picLocks noChangeAspect="1"/>
          </p:cNvPicPr>
          <p:nvPr/>
        </p:nvPicPr>
        <p:blipFill>
          <a:blip r:embed="rId62"/>
          <a:stretch>
            <a:fillRect/>
          </a:stretch>
        </p:blipFill>
        <p:spPr>
          <a:xfrm>
            <a:off x="440633" y="2544660"/>
            <a:ext cx="1439850" cy="1136724"/>
          </a:xfrm>
          <a:prstGeom prst="rect">
            <a:avLst/>
          </a:prstGeom>
        </p:spPr>
      </p:pic>
      <p:pic>
        <p:nvPicPr>
          <p:cNvPr id="73" name="Picture 72" descr="A red and green map with a number&#10;&#10;AI-generated content may be incorrect.">
            <a:extLst>
              <a:ext uri="{FF2B5EF4-FFF2-40B4-BE49-F238E27FC236}">
                <a16:creationId xmlns:a16="http://schemas.microsoft.com/office/drawing/2014/main" id="{B2583D20-4C67-FEBC-766B-4677AF1601D7}"/>
              </a:ext>
            </a:extLst>
          </p:cNvPr>
          <p:cNvPicPr>
            <a:picLocks noChangeAspect="1"/>
          </p:cNvPicPr>
          <p:nvPr/>
        </p:nvPicPr>
        <p:blipFill>
          <a:blip r:embed="rId63"/>
          <a:stretch>
            <a:fillRect/>
          </a:stretch>
        </p:blipFill>
        <p:spPr>
          <a:xfrm>
            <a:off x="2782320" y="2598600"/>
            <a:ext cx="1314633" cy="1028844"/>
          </a:xfrm>
          <a:prstGeom prst="rect">
            <a:avLst/>
          </a:prstGeom>
        </p:spPr>
      </p:pic>
    </p:spTree>
    <p:extLst>
      <p:ext uri="{BB962C8B-B14F-4D97-AF65-F5344CB8AC3E}">
        <p14:creationId xmlns:p14="http://schemas.microsoft.com/office/powerpoint/2010/main" val="3370491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341E9-CEDB-A3FC-6B33-B6BF3FA93E59}"/>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B9D8B304-7D9E-AF34-C938-3622F600557F}"/>
              </a:ext>
            </a:extLst>
          </p:cNvPr>
          <p:cNvSpPr>
            <a:spLocks noGrp="1"/>
          </p:cNvSpPr>
          <p:nvPr>
            <p:ph type="body" idx="1"/>
          </p:nvPr>
        </p:nvSpPr>
        <p:spPr/>
        <p:txBody>
          <a:bodyPr>
            <a:normAutofit fontScale="32500" lnSpcReduction="20000"/>
          </a:bodyPr>
          <a:lstStyle/>
          <a:p>
            <a:endParaRPr lang="en-US"/>
          </a:p>
        </p:txBody>
      </p:sp>
      <p:sp>
        <p:nvSpPr>
          <p:cNvPr id="4" name="Slide Number Placeholder 3">
            <a:extLst>
              <a:ext uri="{FF2B5EF4-FFF2-40B4-BE49-F238E27FC236}">
                <a16:creationId xmlns:a16="http://schemas.microsoft.com/office/drawing/2014/main" id="{ADEA6683-0401-D3BD-99E9-FB493E233A8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
        <p:nvSpPr>
          <p:cNvPr id="5" name="Text Placeholder 4">
            <a:extLst>
              <a:ext uri="{FF2B5EF4-FFF2-40B4-BE49-F238E27FC236}">
                <a16:creationId xmlns:a16="http://schemas.microsoft.com/office/drawing/2014/main" id="{353C179D-B7CF-5A05-6C56-FB9F0123F0EB}"/>
              </a:ext>
            </a:extLst>
          </p:cNvPr>
          <p:cNvSpPr>
            <a:spLocks noGrp="1"/>
          </p:cNvSpPr>
          <p:nvPr>
            <p:ph type="body" idx="2"/>
          </p:nvPr>
        </p:nvSpPr>
        <p:spPr/>
        <p:txBody>
          <a:bodyPr/>
          <a:lstStyle/>
          <a:p>
            <a:endParaRPr lang="en-US" dirty="0"/>
          </a:p>
        </p:txBody>
      </p:sp>
      <p:sp>
        <p:nvSpPr>
          <p:cNvPr id="6" name="Text Placeholder 5">
            <a:extLst>
              <a:ext uri="{FF2B5EF4-FFF2-40B4-BE49-F238E27FC236}">
                <a16:creationId xmlns:a16="http://schemas.microsoft.com/office/drawing/2014/main" id="{A84842BE-4305-CB64-69AE-064C779ADAB5}"/>
              </a:ext>
            </a:extLst>
          </p:cNvPr>
          <p:cNvSpPr>
            <a:spLocks noGrp="1"/>
          </p:cNvSpPr>
          <p:nvPr>
            <p:ph type="body" idx="3"/>
          </p:nvPr>
        </p:nvSpPr>
        <p:spPr/>
        <p:txBody>
          <a:bodyPr/>
          <a:lstStyle/>
          <a:p>
            <a:endParaRPr lang="en-US"/>
          </a:p>
        </p:txBody>
      </p:sp>
      <p:pic>
        <p:nvPicPr>
          <p:cNvPr id="8" name="Picture 7" descr="A blue and green banner with white text&#10;&#10;Description automatically generated">
            <a:extLst>
              <a:ext uri="{FF2B5EF4-FFF2-40B4-BE49-F238E27FC236}">
                <a16:creationId xmlns:a16="http://schemas.microsoft.com/office/drawing/2014/main" id="{A9B2E265-06B7-DB75-B920-7268F17619AC}"/>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A blue and white website&#10;&#10;Description automatically generated">
            <a:extLst>
              <a:ext uri="{FF2B5EF4-FFF2-40B4-BE49-F238E27FC236}">
                <a16:creationId xmlns:a16="http://schemas.microsoft.com/office/drawing/2014/main" id="{853813DE-980B-B186-488F-A81D4C30A129}"/>
              </a:ext>
            </a:extLst>
          </p:cNvPr>
          <p:cNvPicPr>
            <a:picLocks noChangeAspect="1"/>
          </p:cNvPicPr>
          <p:nvPr/>
        </p:nvPicPr>
        <p:blipFill>
          <a:blip r:embed="rId3"/>
          <a:stretch>
            <a:fillRect/>
          </a:stretch>
        </p:blipFill>
        <p:spPr>
          <a:xfrm>
            <a:off x="0" y="0"/>
            <a:ext cx="12192000" cy="6858000"/>
          </a:xfrm>
          <a:prstGeom prst="rect">
            <a:avLst/>
          </a:prstGeom>
        </p:spPr>
      </p:pic>
      <p:pic>
        <p:nvPicPr>
          <p:cNvPr id="10" name="Picture 9" descr="A blue and green website&#10;&#10;Description automatically generated">
            <a:extLst>
              <a:ext uri="{FF2B5EF4-FFF2-40B4-BE49-F238E27FC236}">
                <a16:creationId xmlns:a16="http://schemas.microsoft.com/office/drawing/2014/main" id="{3D045E42-2F08-89FB-9623-5DF96C6691E7}"/>
              </a:ext>
            </a:extLst>
          </p:cNvPr>
          <p:cNvPicPr>
            <a:picLocks noChangeAspect="1"/>
          </p:cNvPicPr>
          <p:nvPr/>
        </p:nvPicPr>
        <p:blipFill>
          <a:blip r:embed="rId4"/>
          <a:stretch>
            <a:fillRect/>
          </a:stretch>
        </p:blipFill>
        <p:spPr>
          <a:xfrm>
            <a:off x="0" y="0"/>
            <a:ext cx="12192000" cy="6858000"/>
          </a:xfrm>
          <a:prstGeom prst="rect">
            <a:avLst/>
          </a:prstGeom>
        </p:spPr>
      </p:pic>
      <p:pic>
        <p:nvPicPr>
          <p:cNvPr id="12" name="Picture 11" descr="A blue and white website&#10;&#10;Description automatically generated">
            <a:extLst>
              <a:ext uri="{FF2B5EF4-FFF2-40B4-BE49-F238E27FC236}">
                <a16:creationId xmlns:a16="http://schemas.microsoft.com/office/drawing/2014/main" id="{6B7BBACB-9657-F2C6-FE97-F3533F5CFB07}"/>
              </a:ext>
            </a:extLst>
          </p:cNvPr>
          <p:cNvPicPr>
            <a:picLocks noChangeAspect="1"/>
          </p:cNvPicPr>
          <p:nvPr/>
        </p:nvPicPr>
        <p:blipFill>
          <a:blip r:embed="rId5"/>
          <a:stretch>
            <a:fillRect/>
          </a:stretch>
        </p:blipFill>
        <p:spPr>
          <a:xfrm>
            <a:off x="0" y="0"/>
            <a:ext cx="12192000" cy="6858000"/>
          </a:xfrm>
          <a:prstGeom prst="rect">
            <a:avLst/>
          </a:prstGeom>
        </p:spPr>
      </p:pic>
      <p:pic>
        <p:nvPicPr>
          <p:cNvPr id="14" name="Picture 13" descr="A blue and white website&#10;&#10;Description automatically generated">
            <a:extLst>
              <a:ext uri="{FF2B5EF4-FFF2-40B4-BE49-F238E27FC236}">
                <a16:creationId xmlns:a16="http://schemas.microsoft.com/office/drawing/2014/main" id="{17FBF557-7DAC-8ABF-E8B8-31D40C60761C}"/>
              </a:ext>
            </a:extLst>
          </p:cNvPr>
          <p:cNvPicPr>
            <a:picLocks noChangeAspect="1"/>
          </p:cNvPicPr>
          <p:nvPr/>
        </p:nvPicPr>
        <p:blipFill>
          <a:blip r:embed="rId6"/>
          <a:stretch>
            <a:fillRect/>
          </a:stretch>
        </p:blipFill>
        <p:spPr>
          <a:xfrm>
            <a:off x="0" y="0"/>
            <a:ext cx="12192000" cy="6858000"/>
          </a:xfrm>
          <a:prstGeom prst="rect">
            <a:avLst/>
          </a:prstGeom>
        </p:spPr>
      </p:pic>
      <p:pic>
        <p:nvPicPr>
          <p:cNvPr id="11" name="Picture 10" descr="A blue and white website&#10;&#10;Description automatically generated">
            <a:extLst>
              <a:ext uri="{FF2B5EF4-FFF2-40B4-BE49-F238E27FC236}">
                <a16:creationId xmlns:a16="http://schemas.microsoft.com/office/drawing/2014/main" id="{38DB9731-C826-B25B-672B-07BB497AE285}"/>
              </a:ext>
            </a:extLst>
          </p:cNvPr>
          <p:cNvPicPr>
            <a:picLocks noChangeAspect="1"/>
          </p:cNvPicPr>
          <p:nvPr/>
        </p:nvPicPr>
        <p:blipFill>
          <a:blip r:embed="rId7"/>
          <a:stretch>
            <a:fillRect/>
          </a:stretch>
        </p:blipFill>
        <p:spPr>
          <a:xfrm>
            <a:off x="0" y="0"/>
            <a:ext cx="12192000" cy="6858000"/>
          </a:xfrm>
          <a:prstGeom prst="rect">
            <a:avLst/>
          </a:prstGeom>
        </p:spPr>
      </p:pic>
      <p:pic>
        <p:nvPicPr>
          <p:cNvPr id="15" name="Picture 14" descr="A blue and green website&#10;&#10;Description automatically generated">
            <a:extLst>
              <a:ext uri="{FF2B5EF4-FFF2-40B4-BE49-F238E27FC236}">
                <a16:creationId xmlns:a16="http://schemas.microsoft.com/office/drawing/2014/main" id="{B6982A42-7F88-CE6D-40CE-8D42527160B4}"/>
              </a:ext>
            </a:extLst>
          </p:cNvPr>
          <p:cNvPicPr>
            <a:picLocks noChangeAspect="1"/>
          </p:cNvPicPr>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2877468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2"/>
          <p:cNvSpPr/>
          <p:nvPr/>
        </p:nvSpPr>
        <p:spPr>
          <a:xfrm>
            <a:off x="0" y="5810400"/>
            <a:ext cx="11802900" cy="822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3" name="Google Shape;283;p32"/>
          <p:cNvSpPr/>
          <p:nvPr/>
        </p:nvSpPr>
        <p:spPr>
          <a:xfrm>
            <a:off x="2555092" y="5865709"/>
            <a:ext cx="5034600" cy="7758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00"/>
              <a:buFont typeface="Arial"/>
              <a:buNone/>
            </a:pPr>
            <a:endParaRPr sz="100" b="1" i="1">
              <a:solidFill>
                <a:schemeClr val="accent1"/>
              </a:solidFill>
              <a:latin typeface="Calibri"/>
              <a:ea typeface="Calibri"/>
              <a:cs typeface="Calibri"/>
              <a:sym typeface="Calibri"/>
            </a:endParaRPr>
          </a:p>
        </p:txBody>
      </p:sp>
      <p:sp>
        <p:nvSpPr>
          <p:cNvPr id="284" name="Google Shape;284;p32"/>
          <p:cNvSpPr txBox="1"/>
          <p:nvPr/>
        </p:nvSpPr>
        <p:spPr>
          <a:xfrm>
            <a:off x="451277" y="269029"/>
            <a:ext cx="8651100" cy="538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3600"/>
              <a:buFont typeface="Arial"/>
              <a:buNone/>
            </a:pPr>
            <a:r>
              <a:rPr lang="en-US" sz="3500" b="1" i="0" u="none" strike="noStrike" cap="none">
                <a:solidFill>
                  <a:schemeClr val="accent1"/>
                </a:solidFill>
                <a:latin typeface="Calibri"/>
                <a:ea typeface="Calibri"/>
                <a:cs typeface="Calibri"/>
                <a:sym typeface="Calibri"/>
              </a:rPr>
              <a:t>Strategic Vision</a:t>
            </a:r>
            <a:endParaRPr sz="3500" i="0" u="none" strike="noStrike" cap="none">
              <a:solidFill>
                <a:srgbClr val="000000"/>
              </a:solidFill>
              <a:latin typeface="Calibri"/>
              <a:ea typeface="Calibri"/>
              <a:cs typeface="Calibri"/>
              <a:sym typeface="Calibri"/>
            </a:endParaRPr>
          </a:p>
        </p:txBody>
      </p:sp>
      <p:sp>
        <p:nvSpPr>
          <p:cNvPr id="285" name="Google Shape;285;p32"/>
          <p:cNvSpPr txBox="1">
            <a:spLocks noGrp="1"/>
          </p:cNvSpPr>
          <p:nvPr>
            <p:ph type="body" idx="2"/>
          </p:nvPr>
        </p:nvSpPr>
        <p:spPr>
          <a:xfrm>
            <a:off x="451275" y="784801"/>
            <a:ext cx="11592000" cy="12912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SzPts val="1500"/>
              <a:buNone/>
            </a:pPr>
            <a:r>
              <a:rPr lang="en-US" sz="2600" dirty="0">
                <a:solidFill>
                  <a:srgbClr val="12151B"/>
                </a:solidFill>
              </a:rPr>
              <a:t>Aims to create </a:t>
            </a:r>
            <a:r>
              <a:rPr lang="en-US" sz="2600" b="1" dirty="0">
                <a:solidFill>
                  <a:srgbClr val="12151B"/>
                </a:solidFill>
              </a:rPr>
              <a:t>an inclusive, open-minded, and collaborative environment</a:t>
            </a:r>
            <a:r>
              <a:rPr lang="en-US" sz="2600" dirty="0">
                <a:solidFill>
                  <a:srgbClr val="12151B"/>
                </a:solidFill>
              </a:rPr>
              <a:t> that </a:t>
            </a:r>
            <a:br>
              <a:rPr lang="en-US" sz="2600" dirty="0">
                <a:solidFill>
                  <a:srgbClr val="12151B"/>
                </a:solidFill>
              </a:rPr>
            </a:br>
            <a:r>
              <a:rPr lang="en-US" sz="2600" dirty="0">
                <a:solidFill>
                  <a:srgbClr val="12151B"/>
                </a:solidFill>
              </a:rPr>
              <a:t>serves as the </a:t>
            </a:r>
            <a:r>
              <a:rPr lang="en-US" sz="2600" b="1" dirty="0">
                <a:solidFill>
                  <a:srgbClr val="12151B"/>
                </a:solidFill>
              </a:rPr>
              <a:t>professional home</a:t>
            </a:r>
            <a:r>
              <a:rPr lang="en-US" sz="2600" dirty="0">
                <a:solidFill>
                  <a:srgbClr val="12151B"/>
                </a:solidFill>
              </a:rPr>
              <a:t> for all members’ career development and </a:t>
            </a:r>
            <a:br>
              <a:rPr lang="en-US" sz="2600" dirty="0">
                <a:solidFill>
                  <a:srgbClr val="12151B"/>
                </a:solidFill>
              </a:rPr>
            </a:br>
            <a:r>
              <a:rPr lang="en-US" sz="2600" dirty="0">
                <a:solidFill>
                  <a:srgbClr val="12151B"/>
                </a:solidFill>
              </a:rPr>
              <a:t>promotes </a:t>
            </a:r>
            <a:r>
              <a:rPr lang="en-US" sz="2600" b="1" dirty="0">
                <a:solidFill>
                  <a:srgbClr val="12151B"/>
                </a:solidFill>
              </a:rPr>
              <a:t>technical excellence and technological &amp; societal impact</a:t>
            </a:r>
            <a:endParaRPr sz="2600" dirty="0">
              <a:solidFill>
                <a:srgbClr val="2C2C2D"/>
              </a:solidFill>
            </a:endParaRPr>
          </a:p>
        </p:txBody>
      </p:sp>
      <p:grpSp>
        <p:nvGrpSpPr>
          <p:cNvPr id="286" name="Google Shape;286;p32"/>
          <p:cNvGrpSpPr/>
          <p:nvPr/>
        </p:nvGrpSpPr>
        <p:grpSpPr>
          <a:xfrm>
            <a:off x="971049" y="2075946"/>
            <a:ext cx="8928519" cy="822900"/>
            <a:chOff x="1047250" y="2380746"/>
            <a:chExt cx="8679042" cy="822900"/>
          </a:xfrm>
        </p:grpSpPr>
        <p:sp>
          <p:nvSpPr>
            <p:cNvPr id="287" name="Google Shape;287;p32"/>
            <p:cNvSpPr txBox="1"/>
            <p:nvPr/>
          </p:nvSpPr>
          <p:spPr>
            <a:xfrm>
              <a:off x="1047250" y="2380746"/>
              <a:ext cx="1455600" cy="822900"/>
            </a:xfrm>
            <a:prstGeom prst="rect">
              <a:avLst/>
            </a:prstGeom>
            <a:noFill/>
            <a:ln>
              <a:noFill/>
            </a:ln>
          </p:spPr>
          <p:txBody>
            <a:bodyPr spcFirstLastPara="1" wrap="square" lIns="121900" tIns="60925" rIns="121900" bIns="60925" anchor="ctr" anchorCtr="0">
              <a:noAutofit/>
            </a:bodyPr>
            <a:lstStyle/>
            <a:p>
              <a:pPr marL="0" marR="0" lvl="0" indent="0" algn="r" rtl="0">
                <a:lnSpc>
                  <a:spcPct val="90000"/>
                </a:lnSpc>
                <a:spcBef>
                  <a:spcPts val="0"/>
                </a:spcBef>
                <a:spcAft>
                  <a:spcPts val="0"/>
                </a:spcAft>
                <a:buClr>
                  <a:srgbClr val="000000"/>
                </a:buClr>
                <a:buSzPts val="2700"/>
                <a:buFont typeface="Arial"/>
                <a:buNone/>
              </a:pPr>
              <a:r>
                <a:rPr lang="en-US" sz="2700" b="1" i="1" u="none" strike="noStrike" cap="none">
                  <a:solidFill>
                    <a:schemeClr val="accent1"/>
                  </a:solidFill>
                  <a:latin typeface="Calibri"/>
                  <a:ea typeface="Calibri"/>
                  <a:cs typeface="Calibri"/>
                  <a:sym typeface="Calibri"/>
                </a:rPr>
                <a:t>Lead</a:t>
              </a:r>
              <a:endParaRPr sz="2700" b="1" i="1" u="none" strike="noStrike" cap="none">
                <a:solidFill>
                  <a:schemeClr val="accent1"/>
                </a:solidFill>
                <a:latin typeface="Calibri"/>
                <a:ea typeface="Calibri"/>
                <a:cs typeface="Calibri"/>
                <a:sym typeface="Calibri"/>
              </a:endParaRPr>
            </a:p>
          </p:txBody>
        </p:sp>
        <p:sp>
          <p:nvSpPr>
            <p:cNvPr id="288" name="Google Shape;288;p32"/>
            <p:cNvSpPr/>
            <p:nvPr/>
          </p:nvSpPr>
          <p:spPr>
            <a:xfrm>
              <a:off x="2631292" y="2380746"/>
              <a:ext cx="7095000" cy="822900"/>
            </a:xfrm>
            <a:prstGeom prst="rect">
              <a:avLst/>
            </a:prstGeom>
            <a:solidFill>
              <a:srgbClr val="78BE20"/>
            </a:solid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Clr>
                  <a:srgbClr val="000000"/>
                </a:buClr>
                <a:buSzPts val="2300"/>
                <a:buFont typeface="Arial"/>
                <a:buNone/>
              </a:pPr>
              <a:r>
                <a:rPr lang="en-US" sz="2300" dirty="0">
                  <a:solidFill>
                    <a:schemeClr val="accent1"/>
                  </a:solidFill>
                  <a:latin typeface="Calibri"/>
                  <a:ea typeface="Calibri"/>
                  <a:cs typeface="Calibri"/>
                  <a:sym typeface="Calibri"/>
                </a:rPr>
                <a:t>in technical excellence and expand scientific knowledge in new areas</a:t>
              </a:r>
              <a:endParaRPr sz="100" b="1" i="1" dirty="0">
                <a:solidFill>
                  <a:schemeClr val="accent1"/>
                </a:solidFill>
                <a:latin typeface="Calibri"/>
                <a:ea typeface="Calibri"/>
                <a:cs typeface="Calibri"/>
                <a:sym typeface="Calibri"/>
              </a:endParaRPr>
            </a:p>
          </p:txBody>
        </p:sp>
      </p:grpSp>
      <p:grpSp>
        <p:nvGrpSpPr>
          <p:cNvPr id="289" name="Google Shape;289;p32"/>
          <p:cNvGrpSpPr/>
          <p:nvPr/>
        </p:nvGrpSpPr>
        <p:grpSpPr>
          <a:xfrm>
            <a:off x="314349" y="2973951"/>
            <a:ext cx="9129741" cy="822900"/>
            <a:chOff x="390550" y="3292734"/>
            <a:chExt cx="8874642" cy="822900"/>
          </a:xfrm>
        </p:grpSpPr>
        <p:sp>
          <p:nvSpPr>
            <p:cNvPr id="290" name="Google Shape;290;p32"/>
            <p:cNvSpPr txBox="1"/>
            <p:nvPr/>
          </p:nvSpPr>
          <p:spPr>
            <a:xfrm>
              <a:off x="390550" y="3292734"/>
              <a:ext cx="2112300" cy="822900"/>
            </a:xfrm>
            <a:prstGeom prst="rect">
              <a:avLst/>
            </a:prstGeom>
            <a:noFill/>
            <a:ln>
              <a:noFill/>
            </a:ln>
          </p:spPr>
          <p:txBody>
            <a:bodyPr spcFirstLastPara="1" wrap="square" lIns="121900" tIns="60925" rIns="121900" bIns="60925" anchor="ctr" anchorCtr="0">
              <a:noAutofit/>
            </a:bodyPr>
            <a:lstStyle/>
            <a:p>
              <a:pPr marL="0" marR="0" lvl="0" indent="0" algn="r" rtl="0">
                <a:lnSpc>
                  <a:spcPct val="90000"/>
                </a:lnSpc>
                <a:spcBef>
                  <a:spcPts val="0"/>
                </a:spcBef>
                <a:spcAft>
                  <a:spcPts val="0"/>
                </a:spcAft>
                <a:buClr>
                  <a:srgbClr val="000000"/>
                </a:buClr>
                <a:buSzPts val="2700"/>
                <a:buFont typeface="Arial"/>
                <a:buNone/>
              </a:pPr>
              <a:r>
                <a:rPr lang="en-US" sz="2700" b="1" i="1" u="none" strike="noStrike" cap="none">
                  <a:solidFill>
                    <a:schemeClr val="accent1"/>
                  </a:solidFill>
                  <a:latin typeface="Calibri"/>
                  <a:ea typeface="Calibri"/>
                  <a:cs typeface="Calibri"/>
                  <a:sym typeface="Calibri"/>
                </a:rPr>
                <a:t>Increase</a:t>
              </a:r>
              <a:endParaRPr sz="2700" b="1" i="1" u="none" strike="noStrike" cap="none">
                <a:solidFill>
                  <a:schemeClr val="accent1"/>
                </a:solidFill>
                <a:latin typeface="Calibri"/>
                <a:ea typeface="Calibri"/>
                <a:cs typeface="Calibri"/>
                <a:sym typeface="Calibri"/>
              </a:endParaRPr>
            </a:p>
          </p:txBody>
        </p:sp>
        <p:sp>
          <p:nvSpPr>
            <p:cNvPr id="291" name="Google Shape;291;p32"/>
            <p:cNvSpPr/>
            <p:nvPr/>
          </p:nvSpPr>
          <p:spPr>
            <a:xfrm>
              <a:off x="2631292" y="3294384"/>
              <a:ext cx="6633900" cy="819600"/>
            </a:xfrm>
            <a:prstGeom prst="rect">
              <a:avLst/>
            </a:prstGeom>
            <a:solidFill>
              <a:srgbClr val="78BE20">
                <a:alpha val="79750"/>
              </a:srgbClr>
            </a:solid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Clr>
                  <a:srgbClr val="000000"/>
                </a:buClr>
                <a:buSzPts val="2300"/>
                <a:buFont typeface="Arial"/>
                <a:buNone/>
              </a:pPr>
              <a:r>
                <a:rPr lang="en-US" sz="2300" dirty="0">
                  <a:solidFill>
                    <a:schemeClr val="accent1"/>
                  </a:solidFill>
                  <a:latin typeface="Calibri"/>
                  <a:ea typeface="Calibri"/>
                  <a:cs typeface="Calibri"/>
                  <a:sym typeface="Calibri"/>
                </a:rPr>
                <a:t>engagement of industry and early-career members and cultivate volunteer development</a:t>
              </a:r>
              <a:endParaRPr sz="100" b="1" i="1" dirty="0">
                <a:solidFill>
                  <a:schemeClr val="accent1"/>
                </a:solidFill>
                <a:latin typeface="Calibri"/>
                <a:ea typeface="Calibri"/>
                <a:cs typeface="Calibri"/>
                <a:sym typeface="Calibri"/>
              </a:endParaRPr>
            </a:p>
          </p:txBody>
        </p:sp>
      </p:grpSp>
      <p:grpSp>
        <p:nvGrpSpPr>
          <p:cNvPr id="292" name="Google Shape;292;p32"/>
          <p:cNvGrpSpPr/>
          <p:nvPr/>
        </p:nvGrpSpPr>
        <p:grpSpPr>
          <a:xfrm>
            <a:off x="363549" y="3871956"/>
            <a:ext cx="8423611" cy="822900"/>
            <a:chOff x="439750" y="4228599"/>
            <a:chExt cx="8188242" cy="822900"/>
          </a:xfrm>
        </p:grpSpPr>
        <p:sp>
          <p:nvSpPr>
            <p:cNvPr id="293" name="Google Shape;293;p32"/>
            <p:cNvSpPr txBox="1"/>
            <p:nvPr/>
          </p:nvSpPr>
          <p:spPr>
            <a:xfrm>
              <a:off x="439750" y="4228599"/>
              <a:ext cx="2063100" cy="822900"/>
            </a:xfrm>
            <a:prstGeom prst="rect">
              <a:avLst/>
            </a:prstGeom>
            <a:noFill/>
            <a:ln>
              <a:noFill/>
            </a:ln>
          </p:spPr>
          <p:txBody>
            <a:bodyPr spcFirstLastPara="1" wrap="square" lIns="121900" tIns="60925" rIns="121900" bIns="60925" anchor="ctr" anchorCtr="0">
              <a:noAutofit/>
            </a:bodyPr>
            <a:lstStyle/>
            <a:p>
              <a:pPr marL="0" marR="0" lvl="0" indent="0" algn="r" rtl="0">
                <a:lnSpc>
                  <a:spcPct val="90000"/>
                </a:lnSpc>
                <a:spcBef>
                  <a:spcPts val="0"/>
                </a:spcBef>
                <a:spcAft>
                  <a:spcPts val="0"/>
                </a:spcAft>
                <a:buClr>
                  <a:srgbClr val="000000"/>
                </a:buClr>
                <a:buSzPts val="2700"/>
                <a:buFont typeface="Arial"/>
                <a:buNone/>
              </a:pPr>
              <a:r>
                <a:rPr lang="en-US" sz="2700" b="1" i="1" u="none" strike="noStrike" cap="none">
                  <a:solidFill>
                    <a:schemeClr val="accent1"/>
                  </a:solidFill>
                  <a:latin typeface="Calibri"/>
                  <a:ea typeface="Calibri"/>
                  <a:cs typeface="Calibri"/>
                  <a:sym typeface="Calibri"/>
                </a:rPr>
                <a:t>Develop</a:t>
              </a:r>
              <a:endParaRPr sz="2700" b="1" i="1" u="none" strike="noStrike" cap="none">
                <a:solidFill>
                  <a:schemeClr val="accent1"/>
                </a:solidFill>
                <a:latin typeface="Calibri"/>
                <a:ea typeface="Calibri"/>
                <a:cs typeface="Calibri"/>
                <a:sym typeface="Calibri"/>
              </a:endParaRPr>
            </a:p>
          </p:txBody>
        </p:sp>
        <p:sp>
          <p:nvSpPr>
            <p:cNvPr id="294" name="Google Shape;294;p32"/>
            <p:cNvSpPr/>
            <p:nvPr/>
          </p:nvSpPr>
          <p:spPr>
            <a:xfrm>
              <a:off x="2631292" y="4228599"/>
              <a:ext cx="5996700" cy="822900"/>
            </a:xfrm>
            <a:prstGeom prst="rect">
              <a:avLst/>
            </a:prstGeom>
            <a:solidFill>
              <a:srgbClr val="78BE20">
                <a:alpha val="60000"/>
              </a:srgbClr>
            </a:solid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Clr>
                  <a:srgbClr val="000000"/>
                </a:buClr>
                <a:buSzPts val="2300"/>
                <a:buFont typeface="Arial"/>
                <a:buNone/>
              </a:pPr>
              <a:r>
                <a:rPr lang="en-US" sz="2300">
                  <a:solidFill>
                    <a:schemeClr val="accent1"/>
                  </a:solidFill>
                  <a:latin typeface="Calibri"/>
                  <a:ea typeface="Calibri"/>
                  <a:cs typeface="Calibri"/>
                  <a:sym typeface="Calibri"/>
                </a:rPr>
                <a:t>high-quality professional educational training to support lifelong learning</a:t>
              </a:r>
              <a:endParaRPr sz="100" b="1" i="1">
                <a:solidFill>
                  <a:schemeClr val="accent1"/>
                </a:solidFill>
                <a:latin typeface="Calibri"/>
                <a:ea typeface="Calibri"/>
                <a:cs typeface="Calibri"/>
                <a:sym typeface="Calibri"/>
              </a:endParaRPr>
            </a:p>
          </p:txBody>
        </p:sp>
      </p:grpSp>
      <p:grpSp>
        <p:nvGrpSpPr>
          <p:cNvPr id="295" name="Google Shape;295;p32"/>
          <p:cNvGrpSpPr/>
          <p:nvPr/>
        </p:nvGrpSpPr>
        <p:grpSpPr>
          <a:xfrm>
            <a:off x="716350" y="4769962"/>
            <a:ext cx="7564712" cy="822900"/>
            <a:chOff x="792550" y="5121200"/>
            <a:chExt cx="7353342" cy="822900"/>
          </a:xfrm>
        </p:grpSpPr>
        <p:sp>
          <p:nvSpPr>
            <p:cNvPr id="296" name="Google Shape;296;p32"/>
            <p:cNvSpPr txBox="1"/>
            <p:nvPr/>
          </p:nvSpPr>
          <p:spPr>
            <a:xfrm>
              <a:off x="792550" y="5121200"/>
              <a:ext cx="1710300" cy="822900"/>
            </a:xfrm>
            <a:prstGeom prst="rect">
              <a:avLst/>
            </a:prstGeom>
            <a:noFill/>
            <a:ln>
              <a:noFill/>
            </a:ln>
          </p:spPr>
          <p:txBody>
            <a:bodyPr spcFirstLastPara="1" wrap="square" lIns="121900" tIns="60925" rIns="121900" bIns="60925" anchor="ctr" anchorCtr="0">
              <a:noAutofit/>
            </a:bodyPr>
            <a:lstStyle/>
            <a:p>
              <a:pPr marL="0" marR="0" lvl="0" indent="0" algn="r" rtl="0">
                <a:lnSpc>
                  <a:spcPct val="90000"/>
                </a:lnSpc>
                <a:spcBef>
                  <a:spcPts val="0"/>
                </a:spcBef>
                <a:spcAft>
                  <a:spcPts val="0"/>
                </a:spcAft>
                <a:buClr>
                  <a:srgbClr val="000000"/>
                </a:buClr>
                <a:buSzPts val="2700"/>
                <a:buFont typeface="Arial"/>
                <a:buNone/>
              </a:pPr>
              <a:r>
                <a:rPr lang="en-US" sz="2700" b="1" i="1" u="none" strike="noStrike" cap="none">
                  <a:solidFill>
                    <a:schemeClr val="accent1"/>
                  </a:solidFill>
                  <a:latin typeface="Calibri"/>
                  <a:ea typeface="Calibri"/>
                  <a:cs typeface="Calibri"/>
                  <a:sym typeface="Calibri"/>
                </a:rPr>
                <a:t>Evolve</a:t>
              </a:r>
              <a:endParaRPr sz="2700" b="1" i="1" u="none" strike="noStrike" cap="none">
                <a:solidFill>
                  <a:schemeClr val="accent1"/>
                </a:solidFill>
                <a:latin typeface="Calibri"/>
                <a:ea typeface="Calibri"/>
                <a:cs typeface="Calibri"/>
                <a:sym typeface="Calibri"/>
              </a:endParaRPr>
            </a:p>
          </p:txBody>
        </p:sp>
        <p:sp>
          <p:nvSpPr>
            <p:cNvPr id="297" name="Google Shape;297;p32"/>
            <p:cNvSpPr/>
            <p:nvPr/>
          </p:nvSpPr>
          <p:spPr>
            <a:xfrm>
              <a:off x="2631292" y="5121200"/>
              <a:ext cx="5514600" cy="822900"/>
            </a:xfrm>
            <a:prstGeom prst="rect">
              <a:avLst/>
            </a:prstGeom>
            <a:solidFill>
              <a:srgbClr val="78BE20">
                <a:alpha val="40000"/>
              </a:srgbClr>
            </a:solid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Clr>
                  <a:srgbClr val="000000"/>
                </a:buClr>
                <a:buSzPts val="2300"/>
                <a:buFont typeface="Arial"/>
                <a:buNone/>
              </a:pPr>
              <a:r>
                <a:rPr lang="en-US" sz="2300" dirty="0">
                  <a:solidFill>
                    <a:schemeClr val="accent1"/>
                  </a:solidFill>
                  <a:latin typeface="Calibri"/>
                  <a:ea typeface="Calibri"/>
                  <a:cs typeface="Calibri"/>
                  <a:sym typeface="Calibri"/>
                </a:rPr>
                <a:t>our organizational structure and technical scope to meet current and future challenges</a:t>
              </a:r>
              <a:endParaRPr sz="100" b="1" i="1" dirty="0">
                <a:solidFill>
                  <a:schemeClr val="accent1"/>
                </a:solidFill>
                <a:latin typeface="Calibri"/>
                <a:ea typeface="Calibri"/>
                <a:cs typeface="Calibri"/>
                <a:sym typeface="Calibri"/>
              </a:endParaRPr>
            </a:p>
          </p:txBody>
        </p:sp>
      </p:grpSp>
      <p:grpSp>
        <p:nvGrpSpPr>
          <p:cNvPr id="298" name="Google Shape;298;p32"/>
          <p:cNvGrpSpPr/>
          <p:nvPr/>
        </p:nvGrpSpPr>
        <p:grpSpPr>
          <a:xfrm>
            <a:off x="716350" y="5667967"/>
            <a:ext cx="7056246" cy="822900"/>
            <a:chOff x="806809" y="5972767"/>
            <a:chExt cx="6859083" cy="822900"/>
          </a:xfrm>
        </p:grpSpPr>
        <p:sp>
          <p:nvSpPr>
            <p:cNvPr id="299" name="Google Shape;299;p32"/>
            <p:cNvSpPr txBox="1"/>
            <p:nvPr/>
          </p:nvSpPr>
          <p:spPr>
            <a:xfrm>
              <a:off x="806809" y="5972767"/>
              <a:ext cx="1696041" cy="8229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r" rtl="0">
                <a:lnSpc>
                  <a:spcPct val="90000"/>
                </a:lnSpc>
                <a:spcBef>
                  <a:spcPts val="0"/>
                </a:spcBef>
                <a:spcAft>
                  <a:spcPts val="0"/>
                </a:spcAft>
                <a:buClr>
                  <a:srgbClr val="000000"/>
                </a:buClr>
                <a:buSzPts val="2700"/>
                <a:buFont typeface="Arial"/>
                <a:buNone/>
              </a:pPr>
              <a:r>
                <a:rPr lang="en-US" sz="2700" b="1" i="1" dirty="0">
                  <a:solidFill>
                    <a:schemeClr val="accent1"/>
                  </a:solidFill>
                  <a:latin typeface="Calibri"/>
                  <a:ea typeface="Calibri"/>
                  <a:cs typeface="Calibri"/>
                  <a:sym typeface="Calibri"/>
                </a:rPr>
                <a:t>Reinforce</a:t>
              </a:r>
              <a:endParaRPr sz="2700" b="1" i="1" u="none" strike="noStrike" cap="none" dirty="0">
                <a:solidFill>
                  <a:schemeClr val="accent1"/>
                </a:solidFill>
                <a:latin typeface="Calibri"/>
                <a:ea typeface="Calibri"/>
                <a:cs typeface="Calibri"/>
                <a:sym typeface="Calibri"/>
              </a:endParaRPr>
            </a:p>
          </p:txBody>
        </p:sp>
        <p:sp>
          <p:nvSpPr>
            <p:cNvPr id="300" name="Google Shape;300;p32"/>
            <p:cNvSpPr/>
            <p:nvPr/>
          </p:nvSpPr>
          <p:spPr>
            <a:xfrm>
              <a:off x="2631292" y="5972767"/>
              <a:ext cx="5034600" cy="822900"/>
            </a:xfrm>
            <a:prstGeom prst="rect">
              <a:avLst/>
            </a:prstGeom>
            <a:solidFill>
              <a:srgbClr val="78BE20">
                <a:alpha val="20000"/>
              </a:srgbClr>
            </a:solid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Clr>
                  <a:srgbClr val="000000"/>
                </a:buClr>
                <a:buSzPts val="2300"/>
                <a:buFont typeface="Arial"/>
                <a:buNone/>
              </a:pPr>
              <a:r>
                <a:rPr lang="en-US" sz="2300">
                  <a:solidFill>
                    <a:schemeClr val="accent1"/>
                  </a:solidFill>
                  <a:latin typeface="Calibri"/>
                  <a:ea typeface="Calibri"/>
                  <a:cs typeface="Calibri"/>
                  <a:sym typeface="Calibri"/>
                </a:rPr>
                <a:t>fairness </a:t>
              </a:r>
              <a:r>
                <a:rPr lang="en-US" sz="2300" dirty="0">
                  <a:solidFill>
                    <a:schemeClr val="accent1"/>
                  </a:solidFill>
                  <a:latin typeface="Calibri"/>
                  <a:ea typeface="Calibri"/>
                  <a:cs typeface="Calibri"/>
                  <a:sym typeface="Calibri"/>
                </a:rPr>
                <a:t>for members &amp; volunteers</a:t>
              </a:r>
              <a:endParaRPr sz="2300" b="1" i="1" dirty="0">
                <a:solidFill>
                  <a:schemeClr val="accen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
                <a:buFont typeface="Arial"/>
                <a:buNone/>
              </a:pPr>
              <a:endParaRPr sz="100" b="1" i="1" dirty="0">
                <a:solidFill>
                  <a:schemeClr val="accent1"/>
                </a:solidFill>
                <a:latin typeface="Calibri"/>
                <a:ea typeface="Calibri"/>
                <a:cs typeface="Calibri"/>
                <a:sym typeface="Calibri"/>
              </a:endParaRPr>
            </a:p>
          </p:txBody>
        </p:sp>
      </p:grpSp>
      <p:sp>
        <p:nvSpPr>
          <p:cNvPr id="301" name="Google Shape;301;p32"/>
          <p:cNvSpPr/>
          <p:nvPr/>
        </p:nvSpPr>
        <p:spPr>
          <a:xfrm>
            <a:off x="8365902" y="3937634"/>
            <a:ext cx="3739012" cy="2651337"/>
          </a:xfrm>
          <a:prstGeom prst="cloudCallout">
            <a:avLst>
              <a:gd name="adj1" fmla="val -53416"/>
              <a:gd name="adj2" fmla="val 33532"/>
            </a:avLst>
          </a:prstGeom>
          <a:solidFill>
            <a:srgbClr val="002855"/>
          </a:solidFill>
          <a:ln w="25400" cap="flat" cmpd="sng">
            <a:solidFill>
              <a:srgbClr val="D8D8D8"/>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1900" i="0" u="none" strike="noStrike" cap="none" dirty="0">
                <a:solidFill>
                  <a:schemeClr val="lt1"/>
                </a:solidFill>
                <a:latin typeface="Calibri"/>
                <a:ea typeface="Calibri"/>
                <a:cs typeface="Calibri"/>
                <a:sym typeface="Calibri"/>
              </a:rPr>
              <a:t>Share your thoughts to shape our plan &amp; actions together at </a:t>
            </a:r>
            <a:r>
              <a:rPr lang="en-US" sz="1900" i="0" strike="noStrike" cap="none" dirty="0">
                <a:solidFill>
                  <a:schemeClr val="lt1"/>
                </a:solidFill>
                <a:latin typeface="Calibri"/>
                <a:ea typeface="Calibri"/>
                <a:cs typeface="Calibri"/>
                <a:sym typeface="Calibri"/>
              </a:rPr>
              <a:t>https://bit.ly/spsideas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F4963-FFCC-9A41-0D17-F65B4154EC8C}"/>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F6720D86-9C1E-7C11-DE53-62716EDE6769}"/>
              </a:ext>
            </a:extLst>
          </p:cNvPr>
          <p:cNvSpPr>
            <a:spLocks noGrp="1"/>
          </p:cNvSpPr>
          <p:nvPr>
            <p:ph type="body" idx="1"/>
          </p:nvPr>
        </p:nvSpPr>
        <p:spPr/>
        <p:txBody>
          <a:bodyPr>
            <a:normAutofit fontScale="40000" lnSpcReduction="20000"/>
          </a:bodyPr>
          <a:lstStyle/>
          <a:p>
            <a:endParaRPr lang="en-US"/>
          </a:p>
        </p:txBody>
      </p:sp>
      <p:sp>
        <p:nvSpPr>
          <p:cNvPr id="4" name="Text Placeholder 3">
            <a:extLst>
              <a:ext uri="{FF2B5EF4-FFF2-40B4-BE49-F238E27FC236}">
                <a16:creationId xmlns:a16="http://schemas.microsoft.com/office/drawing/2014/main" id="{BD475BF6-F65A-8E8E-8A0B-943CA1C6628D}"/>
              </a:ext>
            </a:extLst>
          </p:cNvPr>
          <p:cNvSpPr>
            <a:spLocks noGrp="1"/>
          </p:cNvSpPr>
          <p:nvPr>
            <p:ph type="body" idx="2"/>
          </p:nvPr>
        </p:nvSpPr>
        <p:spPr/>
        <p:txBody>
          <a:bodyPr/>
          <a:lstStyle/>
          <a:p>
            <a:endParaRPr lang="en-US"/>
          </a:p>
        </p:txBody>
      </p:sp>
      <p:sp>
        <p:nvSpPr>
          <p:cNvPr id="5" name="Slide Number Placeholder 4">
            <a:extLst>
              <a:ext uri="{FF2B5EF4-FFF2-40B4-BE49-F238E27FC236}">
                <a16:creationId xmlns:a16="http://schemas.microsoft.com/office/drawing/2014/main" id="{352712FF-937B-EEBA-114C-E83A404471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pic>
        <p:nvPicPr>
          <p:cNvPr id="7" name="Picture 6" descr="A blue and white rectangular sign with gold text&#10;&#10;Description automatically generated">
            <a:extLst>
              <a:ext uri="{FF2B5EF4-FFF2-40B4-BE49-F238E27FC236}">
                <a16:creationId xmlns:a16="http://schemas.microsoft.com/office/drawing/2014/main" id="{F14D8675-DD2A-69C5-3E87-C4A61EE30259}"/>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descr="A close-up of a certificate&#10;&#10;Description automatically generated">
            <a:extLst>
              <a:ext uri="{FF2B5EF4-FFF2-40B4-BE49-F238E27FC236}">
                <a16:creationId xmlns:a16="http://schemas.microsoft.com/office/drawing/2014/main" id="{F37ADB4F-1348-F031-BB85-44674A888DB6}"/>
              </a:ext>
            </a:extLst>
          </p:cNvPr>
          <p:cNvPicPr>
            <a:picLocks noChangeAspect="1"/>
          </p:cNvPicPr>
          <p:nvPr/>
        </p:nvPicPr>
        <p:blipFill>
          <a:blip r:embed="rId3"/>
          <a:stretch>
            <a:fillRect/>
          </a:stretch>
        </p:blipFill>
        <p:spPr>
          <a:xfrm>
            <a:off x="109329" y="0"/>
            <a:ext cx="12192000" cy="6858000"/>
          </a:xfrm>
          <a:prstGeom prst="rect">
            <a:avLst/>
          </a:prstGeom>
        </p:spPr>
      </p:pic>
    </p:spTree>
    <p:extLst>
      <p:ext uri="{BB962C8B-B14F-4D97-AF65-F5344CB8AC3E}">
        <p14:creationId xmlns:p14="http://schemas.microsoft.com/office/powerpoint/2010/main" val="948635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308" name="Google Shape;308;p33"/>
          <p:cNvSpPr/>
          <p:nvPr/>
        </p:nvSpPr>
        <p:spPr>
          <a:xfrm>
            <a:off x="0" y="6419975"/>
            <a:ext cx="12192000" cy="438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9" name="Google Shape;309;p33"/>
          <p:cNvSpPr/>
          <p:nvPr/>
        </p:nvSpPr>
        <p:spPr>
          <a:xfrm flipH="1">
            <a:off x="11439000" y="5968250"/>
            <a:ext cx="753000" cy="889800"/>
          </a:xfrm>
          <a:prstGeom prst="rtTriangl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25" name="Google Shape;325;p33"/>
          <p:cNvPicPr preferRelativeResize="0"/>
          <p:nvPr/>
        </p:nvPicPr>
        <p:blipFill>
          <a:blip r:embed="rId4">
            <a:alphaModFix/>
          </a:blip>
          <a:stretch>
            <a:fillRect/>
          </a:stretch>
        </p:blipFill>
        <p:spPr>
          <a:xfrm>
            <a:off x="10470475" y="336475"/>
            <a:ext cx="1378925" cy="403600"/>
          </a:xfrm>
          <a:prstGeom prst="rect">
            <a:avLst/>
          </a:prstGeom>
          <a:noFill/>
          <a:ln>
            <a:noFill/>
          </a:ln>
        </p:spPr>
      </p:pic>
      <p:pic>
        <p:nvPicPr>
          <p:cNvPr id="3" name="Picture 2" descr="A group of people speaking in a conference&#10;&#10;Description automatically generated">
            <a:extLst>
              <a:ext uri="{FF2B5EF4-FFF2-40B4-BE49-F238E27FC236}">
                <a16:creationId xmlns:a16="http://schemas.microsoft.com/office/drawing/2014/main" id="{FED676E2-2487-82D8-5EE1-68673E9EE87A}"/>
              </a:ext>
            </a:extLst>
          </p:cNvPr>
          <p:cNvPicPr>
            <a:picLocks noChangeAspect="1"/>
          </p:cNvPicPr>
          <p:nvPr/>
        </p:nvPicPr>
        <p:blipFill>
          <a:blip r:embed="rId5"/>
          <a:stretch>
            <a:fillRect/>
          </a:stretch>
        </p:blipFill>
        <p:spPr>
          <a:xfrm>
            <a:off x="0" y="0"/>
            <a:ext cx="12192000" cy="6858000"/>
          </a:xfrm>
          <a:prstGeom prst="rect">
            <a:avLst/>
          </a:prstGeom>
        </p:spPr>
      </p:pic>
      <p:pic>
        <p:nvPicPr>
          <p:cNvPr id="4" name="Picture 3" descr="A group of people in different stages of a conference&#10;&#10;Description automatically generated">
            <a:extLst>
              <a:ext uri="{FF2B5EF4-FFF2-40B4-BE49-F238E27FC236}">
                <a16:creationId xmlns:a16="http://schemas.microsoft.com/office/drawing/2014/main" id="{B834B792-CCD1-2962-53AC-38BFE616636F}"/>
              </a:ext>
            </a:extLst>
          </p:cNvPr>
          <p:cNvPicPr>
            <a:picLocks noChangeAspect="1"/>
          </p:cNvPicPr>
          <p:nvPr/>
        </p:nvPicPr>
        <p:blipFill>
          <a:blip r:embed="rId6"/>
          <a:stretch>
            <a:fillRect/>
          </a:stretch>
        </p:blipFill>
        <p:spPr>
          <a:xfrm>
            <a:off x="0" y="0"/>
            <a:ext cx="12192000" cy="6858000"/>
          </a:xfrm>
          <a:prstGeom prst="rect">
            <a:avLst/>
          </a:prstGeom>
        </p:spPr>
      </p:pic>
      <p:pic>
        <p:nvPicPr>
          <p:cNvPr id="5" name="Picture 4" descr="A group of people in different poses&#10;&#10;Description automatically generated">
            <a:extLst>
              <a:ext uri="{FF2B5EF4-FFF2-40B4-BE49-F238E27FC236}">
                <a16:creationId xmlns:a16="http://schemas.microsoft.com/office/drawing/2014/main" id="{49D8E06A-D6F0-18BC-821D-E7ACF67A5A65}"/>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587228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5" name="Google Shape;395;p36"/>
          <p:cNvSpPr txBox="1">
            <a:spLocks noGrp="1"/>
          </p:cNvSpPr>
          <p:nvPr>
            <p:ph type="title"/>
          </p:nvPr>
        </p:nvSpPr>
        <p:spPr>
          <a:xfrm>
            <a:off x="499536" y="527234"/>
            <a:ext cx="9667200" cy="555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200" dirty="0">
                <a:solidFill>
                  <a:srgbClr val="0070C0"/>
                </a:solidFill>
              </a:rPr>
              <a:t>Join Us at ICASSP For Years To Come!</a:t>
            </a:r>
            <a:endParaRPr sz="3200" dirty="0">
              <a:solidFill>
                <a:srgbClr val="0070C0"/>
              </a:solidFill>
            </a:endParaRPr>
          </a:p>
        </p:txBody>
      </p:sp>
      <p:sp>
        <p:nvSpPr>
          <p:cNvPr id="2" name="Rectangle 1">
            <a:extLst>
              <a:ext uri="{FF2B5EF4-FFF2-40B4-BE49-F238E27FC236}">
                <a16:creationId xmlns:a16="http://schemas.microsoft.com/office/drawing/2014/main" id="{F921B7C5-BD22-A33A-ECC4-829AF811E6A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38D22380-6E9E-D2A5-3605-2E09B2F7CAB7}"/>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descr="A collage of different cities&#10;&#10;Description automatically generated">
            <a:extLst>
              <a:ext uri="{FF2B5EF4-FFF2-40B4-BE49-F238E27FC236}">
                <a16:creationId xmlns:a16="http://schemas.microsoft.com/office/drawing/2014/main" id="{9FEE922B-8547-8ECE-714B-2E2D29DC7AD9}"/>
              </a:ext>
            </a:extLst>
          </p:cNvPr>
          <p:cNvPicPr>
            <a:picLocks noChangeAspect="1"/>
          </p:cNvPicPr>
          <p:nvPr/>
        </p:nvPicPr>
        <p:blipFill rotWithShape="1">
          <a:blip r:embed="rId3"/>
          <a:srcRect l="1250" t="25459" b="17144"/>
          <a:stretch/>
        </p:blipFill>
        <p:spPr>
          <a:xfrm>
            <a:off x="152400" y="1663338"/>
            <a:ext cx="11490960" cy="3756899"/>
          </a:xfrm>
          <a:prstGeom prst="rect">
            <a:avLst/>
          </a:prstGeom>
        </p:spPr>
      </p:pic>
    </p:spTree>
  </p:cSld>
  <p:clrMapOvr>
    <a:masterClrMapping/>
  </p:clrMapOvr>
</p:sld>
</file>

<file path=ppt/theme/theme1.xml><?xml version="1.0" encoding="utf-8"?>
<a:theme xmlns:a="http://schemas.openxmlformats.org/drawingml/2006/main" name="Large Graphic Set">
  <a:themeElements>
    <a:clrScheme name="IEEE SPS Pallette">
      <a:dk1>
        <a:srgbClr val="27374F"/>
      </a:dk1>
      <a:lt1>
        <a:srgbClr val="FFFFFF"/>
      </a:lt1>
      <a:dk2>
        <a:srgbClr val="58595B"/>
      </a:dk2>
      <a:lt2>
        <a:srgbClr val="EEECE1"/>
      </a:lt2>
      <a:accent1>
        <a:srgbClr val="78BE20"/>
      </a:accent1>
      <a:accent2>
        <a:srgbClr val="949EA9"/>
      </a:accent2>
      <a:accent3>
        <a:srgbClr val="00619B"/>
      </a:accent3>
      <a:accent4>
        <a:srgbClr val="EEA420"/>
      </a:accent4>
      <a:accent5>
        <a:srgbClr val="658D1B"/>
      </a:accent5>
      <a:accent6>
        <a:srgbClr val="981D97"/>
      </a:accent6>
      <a:hlink>
        <a:srgbClr val="00619B"/>
      </a:hlink>
      <a:folHlink>
        <a:srgbClr val="00B5E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IEEE SPS">
      <a:dk1>
        <a:srgbClr val="58595B"/>
      </a:dk1>
      <a:lt1>
        <a:srgbClr val="FFFFFF"/>
      </a:lt1>
      <a:dk2>
        <a:srgbClr val="58595B"/>
      </a:dk2>
      <a:lt2>
        <a:srgbClr val="E7E6E6"/>
      </a:lt2>
      <a:accent1>
        <a:srgbClr val="00619B"/>
      </a:accent1>
      <a:accent2>
        <a:srgbClr val="78BE20"/>
      </a:accent2>
      <a:accent3>
        <a:srgbClr val="5D9CC3"/>
      </a:accent3>
      <a:accent4>
        <a:srgbClr val="B0D781"/>
      </a:accent4>
      <a:accent5>
        <a:srgbClr val="E3E6EC"/>
      </a:accent5>
      <a:accent6>
        <a:srgbClr val="E5F1D3"/>
      </a:accent6>
      <a:hlink>
        <a:srgbClr val="00619B"/>
      </a:hlink>
      <a:folHlink>
        <a:srgbClr val="78BE2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2424</TotalTime>
  <Words>1081</Words>
  <Application>Microsoft Office PowerPoint</Application>
  <PresentationFormat>Widescreen</PresentationFormat>
  <Paragraphs>195</Paragraphs>
  <Slides>20</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Arial</vt:lpstr>
      <vt:lpstr>Calibri</vt:lpstr>
      <vt:lpstr>Courier New</vt:lpstr>
      <vt:lpstr>Google Sans</vt:lpstr>
      <vt:lpstr>Merriweather Sans</vt:lpstr>
      <vt:lpstr>Noto Sans Symbols</vt:lpstr>
      <vt:lpstr>NTR</vt:lpstr>
      <vt:lpstr>Open Sans</vt:lpstr>
      <vt:lpstr>Trebuchet MS</vt:lpstr>
      <vt:lpstr>Large Graphic Set</vt:lpstr>
      <vt:lpstr>Office Theme</vt:lpstr>
      <vt:lpstr>President’s Opening Remarks</vt:lpstr>
      <vt:lpstr>SPS: Under the Hood</vt:lpstr>
      <vt:lpstr>IEEE Signal Processing Society Staff</vt:lpstr>
      <vt:lpstr>+</vt:lpstr>
      <vt:lpstr>PowerPoint Presentation</vt:lpstr>
      <vt:lpstr>PowerPoint Presentation</vt:lpstr>
      <vt:lpstr>PowerPoint Presentation</vt:lpstr>
      <vt:lpstr>PowerPoint Presentation</vt:lpstr>
      <vt:lpstr>Join Us at ICASSP For Years To Come!</vt:lpstr>
      <vt:lpstr>PowerPoint Presentation</vt:lpstr>
      <vt:lpstr>Educational Short Courses at ICASSP 2025</vt:lpstr>
      <vt:lpstr>Industry Board Objective: The Industry Board was created to bridge the gap between the society and technology industry. The Board strives to make the society more reflective of industry perspectives and increase industry participation in all society endeavors including memberships, partnerships, and sponsorships.</vt:lpstr>
      <vt:lpstr>PowerPoint Presentation</vt:lpstr>
      <vt:lpstr>Membership Opportunities for Everyone</vt:lpstr>
      <vt:lpstr>.</vt:lpstr>
      <vt:lpstr>Stay in touch with SPS</vt:lpstr>
      <vt:lpstr>PowerPoint Presentation</vt:lpstr>
      <vt:lpstr>A Big Thank You to the 2025 ICASSP General Chairs  and Technical Program Chairs    </vt:lpstr>
      <vt:lpstr>A Big Thank You to the ICASSP 2025 Committee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President’s Opening Remarks</dc:title>
  <dc:creator>Theresa Argiropoulos</dc:creator>
  <cp:lastModifiedBy>Theresa Argiropoulos</cp:lastModifiedBy>
  <cp:revision>53</cp:revision>
  <dcterms:modified xsi:type="dcterms:W3CDTF">2025-04-18T14:45:50Z</dcterms:modified>
</cp:coreProperties>
</file>